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0" r:id="rId4"/>
    <p:sldId id="292" r:id="rId5"/>
    <p:sldId id="294" r:id="rId6"/>
    <p:sldId id="299" r:id="rId7"/>
    <p:sldId id="296" r:id="rId8"/>
    <p:sldId id="291" r:id="rId9"/>
    <p:sldId id="295" r:id="rId10"/>
    <p:sldId id="298" r:id="rId11"/>
    <p:sldId id="262" r:id="rId12"/>
    <p:sldId id="267" r:id="rId13"/>
    <p:sldId id="269" r:id="rId14"/>
    <p:sldId id="266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2"/>
            <p14:sldId id="294"/>
            <p14:sldId id="299"/>
            <p14:sldId id="296"/>
            <p14:sldId id="291"/>
            <p14:sldId id="295"/>
            <p14:sldId id="298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96026" autoAdjust="0"/>
  </p:normalViewPr>
  <p:slideViewPr>
    <p:cSldViewPr snapToGrid="0">
      <p:cViewPr varScale="1">
        <p:scale>
          <a:sx n="65" d="100"/>
          <a:sy n="65" d="100"/>
        </p:scale>
        <p:origin x="78" y="8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</a:t>
            </a:r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Dexpot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(app</a:t>
            </a:r>
            <a:r>
              <a:rPr kumimoji="1" lang="ja-JP" altLang="en-US" sz="2000" smtClean="0">
                <a:latin typeface="+mj-ea"/>
                <a:ea typeface="+mj-ea"/>
              </a:rPr>
              <a:t>別？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Next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Previous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Reload Tab </a:t>
            </a:r>
            <a:r>
              <a:rPr kumimoji="1"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(^r)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Reopen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(^+t)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+mj-ea"/>
                <a:ea typeface="+mj-ea"/>
              </a:rPr>
              <a:t>Close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(^w)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+mj-ea"/>
                <a:ea typeface="+mj-ea"/>
              </a:rPr>
              <a:t>Pin Tab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(!p)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70" y="6349429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※ !p need pin tab (chrome extension)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j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CAPS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Alt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#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RCmd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latin typeface="+mj-lt"/>
                <a:ea typeface="+mj-ea"/>
              </a:rPr>
              <a:t>Defaults</a:t>
            </a:r>
            <a:r>
              <a:rPr lang="ja-JP" altLang="en-US">
                <a:latin typeface="+mj-lt"/>
                <a:ea typeface="+mj-ea"/>
              </a:rPr>
              <a:t> </a:t>
            </a:r>
            <a:r>
              <a:rPr lang="en-US" altLang="ja-JP" smtClean="0">
                <a:latin typeface="+mj-lt"/>
                <a:ea typeface="+mj-ea"/>
              </a:rPr>
              <a:t>+ 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(+Oneshot)</a:t>
            </a:r>
            <a:endParaRPr lang="en-US" altLang="ja-JP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!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#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%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^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&amp;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*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_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|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Q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W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Y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O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{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}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J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K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: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"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N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&lt;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&gt;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?</a:t>
            </a:r>
            <a:endParaRPr kumimoji="1" lang="ja-JP" altLang="en-US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	= Shift (Windows)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 (Mac)</a:t>
            </a:r>
          </a:p>
        </p:txBody>
      </p:sp>
    </p:spTree>
    <p:extLst>
      <p:ext uri="{BB962C8B-B14F-4D97-AF65-F5344CB8AC3E}">
        <p14:creationId xmlns:p14="http://schemas.microsoft.com/office/powerpoint/2010/main" val="2550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F2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F3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F4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F5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F6</a:t>
            </a:r>
            <a:endParaRPr kumimoji="1" lang="ja-JP" altLang="en-US" sz="16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F7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F8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F9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/>
              <a:t>F10</a:t>
            </a:r>
            <a:endParaRPr kumimoji="1" lang="ja-JP" altLang="en-US" sz="16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F11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F12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BS</a:t>
            </a:r>
            <a:endParaRPr kumimoji="1" lang="ja-JP" altLang="en-US" sz="12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Home</a:t>
            </a:r>
            <a:endParaRPr kumimoji="1" lang="ja-JP" altLang="en-US" sz="12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↑</a:t>
            </a:r>
            <a:endParaRPr kumimoji="1" lang="ja-JP" altLang="en-US" sz="12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End</a:t>
            </a:r>
            <a:endParaRPr kumimoji="1" lang="ja-JP" altLang="en-US" sz="12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Return</a:t>
            </a:r>
            <a:endParaRPr kumimoji="1" lang="ja-JP" altLang="en-US" sz="12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/>
              <a:t>\</a:t>
            </a:r>
            <a:endParaRPr kumimoji="1" lang="ja-JP" altLang="en-US" sz="12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`</a:t>
            </a:r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alt-shift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/>
              <a:t>Alt</a:t>
            </a:r>
          </a:p>
          <a:p>
            <a:pPr algn="ctr"/>
            <a:r>
              <a:rPr lang="en-US" altLang="ja-JP" sz="1000" smtClean="0"/>
              <a:t>tab</a:t>
            </a:r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←</a:t>
            </a:r>
            <a:endParaRPr lang="en-US" altLang="ja-JP" sz="1200" smtClean="0"/>
          </a:p>
          <a:p>
            <a:pPr algn="ctr"/>
            <a:r>
              <a:rPr kumimoji="1"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←</a:t>
            </a:r>
            <a:endParaRPr kumimoji="1" lang="ja-JP" altLang="en-US" sz="12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↓</a:t>
            </a:r>
            <a:endParaRPr kumimoji="1" lang="ja-JP" altLang="en-US" sz="12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ja-JP" altLang="en-US" sz="12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→</a:t>
            </a:r>
            <a:endParaRPr kumimoji="1" lang="en-US" altLang="ja-JP" sz="1200" smtClean="0"/>
          </a:p>
          <a:p>
            <a:pPr algn="ctr"/>
            <a:r>
              <a:rPr lang="en-US" altLang="ja-JP" sz="1200" smtClean="0"/>
              <a:t>Word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*</a:t>
            </a:r>
            <a:endParaRPr kumimoji="1" lang="ja-JP" altLang="en-US" sz="12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/</a:t>
            </a:r>
            <a:endParaRPr kumimoji="1" lang="ja-JP" altLang="en-US" sz="12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Clip</a:t>
            </a:r>
          </a:p>
          <a:p>
            <a:pPr algn="ctr"/>
            <a:r>
              <a:rPr kumimoji="1" lang="en-US" altLang="ja-JP" sz="1200"/>
              <a:t>1</a:t>
            </a:r>
            <a:endParaRPr kumimoji="1" lang="ja-JP" altLang="en-US" sz="12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2</a:t>
            </a:r>
            <a:endParaRPr kumimoji="1" lang="ja-JP" altLang="en-US" sz="12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3</a:t>
            </a:r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Clip</a:t>
            </a:r>
          </a:p>
          <a:p>
            <a:pPr algn="ctr"/>
            <a:r>
              <a:rPr lang="en-US" altLang="ja-JP" sz="1200"/>
              <a:t>4</a:t>
            </a:r>
            <a:endParaRPr kumimoji="1" lang="ja-JP" altLang="en-US" sz="12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+</a:t>
            </a:r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-</a:t>
            </a:r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b="1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  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Filer</a:t>
            </a:r>
            <a:endParaRPr kumimoji="1"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Intelli</a:t>
            </a:r>
          </a:p>
          <a:p>
            <a:pPr algn="ctr"/>
            <a:r>
              <a:rPr lang="en-US" altLang="ja-JP" sz="900"/>
              <a:t>J</a:t>
            </a:r>
            <a:endParaRPr kumimoji="1" lang="ja-JP" altLang="en-US" sz="9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= Launcher</a:t>
            </a: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l</a:t>
            </a:r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Font</a:t>
            </a:r>
          </a:p>
          <a:p>
            <a:pPr algn="ctr"/>
            <a:r>
              <a:rPr lang="ja-JP" altLang="en-US" sz="900"/>
              <a:t>変更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mtClean="0"/>
              <a:t>その他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r>
              <a:rPr lang="en-US" altLang="ja-JP" smtClean="0"/>
              <a:t>LCMD</a:t>
            </a:r>
            <a:r>
              <a:rPr lang="ja-JP" altLang="en-US" smtClean="0"/>
              <a:t> </a:t>
            </a:r>
            <a:r>
              <a:rPr lang="en-US" altLang="ja-JP" smtClean="0"/>
              <a:t>AND Q</a:t>
            </a:r>
            <a:r>
              <a:rPr lang="ja-JP" altLang="en-US" smtClean="0"/>
              <a:t>：</a:t>
            </a:r>
            <a:r>
              <a:rPr lang="en-US" altLang="ja-JP" b="1" smtClean="0"/>
              <a:t>Quit</a:t>
            </a:r>
            <a:r>
              <a:rPr lang="ja-JP" altLang="en-US" b="1" smtClean="0"/>
              <a:t> </a:t>
            </a:r>
            <a:r>
              <a:rPr lang="en-US" altLang="ja-JP" b="1" smtClean="0"/>
              <a:t>APP</a:t>
            </a:r>
          </a:p>
          <a:p>
            <a:r>
              <a:rPr lang="en-US" altLang="ja-JP" smtClean="0"/>
              <a:t>CAPS AND LCMD AND F : </a:t>
            </a:r>
            <a:r>
              <a:rPr lang="en-US" altLang="ja-JP" b="1" smtClean="0"/>
              <a:t>previous tab 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r>
              <a:rPr lang="en-US" altLang="ja-JP" smtClean="0"/>
              <a:t>CAPS </a:t>
            </a:r>
            <a:r>
              <a:rPr lang="en-US" altLang="ja-JP"/>
              <a:t>AND LCMD AND F : </a:t>
            </a:r>
            <a:r>
              <a:rPr lang="en-US" altLang="ja-JP" b="1" smtClean="0"/>
              <a:t>next tab</a:t>
            </a:r>
            <a:r>
              <a:rPr lang="ja-JP" altLang="en-US" b="1"/>
              <a:t> </a:t>
            </a:r>
            <a:r>
              <a:rPr lang="en-US" altLang="ja-JP" b="1" smtClean="0"/>
              <a:t>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36752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4898</TotalTime>
  <Words>502</Words>
  <Application>Microsoft Office PowerPoint</Application>
  <PresentationFormat>画面に合わせる (4:3)</PresentationFormat>
  <Paragraphs>317</Paragraphs>
  <Slides>14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Mouse : Steelseries Kana </vt:lpstr>
      <vt:lpstr>Mouse : Steelseries Kana </vt:lpstr>
      <vt:lpstr>Mouse : Steelseries Kana </vt:lpstr>
      <vt:lpstr>Mouse : Steelseries Kana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550</cp:revision>
  <dcterms:created xsi:type="dcterms:W3CDTF">2015-05-12T16:23:26Z</dcterms:created>
  <dcterms:modified xsi:type="dcterms:W3CDTF">2015-10-11T07:39:07Z</dcterms:modified>
</cp:coreProperties>
</file>