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89" r:id="rId3"/>
    <p:sldId id="290" r:id="rId4"/>
    <p:sldId id="301" r:id="rId5"/>
    <p:sldId id="294" r:id="rId6"/>
    <p:sldId id="296" r:id="rId7"/>
    <p:sldId id="299" r:id="rId8"/>
    <p:sldId id="298" r:id="rId9"/>
    <p:sldId id="302" r:id="rId10"/>
    <p:sldId id="291" r:id="rId11"/>
    <p:sldId id="300" r:id="rId12"/>
    <p:sldId id="313" r:id="rId13"/>
    <p:sldId id="315" r:id="rId14"/>
    <p:sldId id="318" r:id="rId15"/>
    <p:sldId id="306" r:id="rId16"/>
    <p:sldId id="326" r:id="rId17"/>
    <p:sldId id="325" r:id="rId18"/>
    <p:sldId id="25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Specific" id="{1131141B-D930-4DC9-9F76-FD762E8D31E0}">
          <p14:sldIdLst>
            <p14:sldId id="291"/>
            <p14:sldId id="300"/>
            <p14:sldId id="313"/>
            <p14:sldId id="315"/>
            <p14:sldId id="318"/>
          </p14:sldIdLst>
        </p14:section>
        <p14:section name="MouseBindings" id="{0AAD51D3-0BE5-4007-9022-D3725A3255BC}">
          <p14:sldIdLst>
            <p14:sldId id="306"/>
            <p14:sldId id="326"/>
          </p14:sldIdLst>
        </p14:section>
        <p14:section name="Architecture" id="{BA19950A-77AE-47A4-9B93-EDCF2FC35A53}">
          <p14:sldIdLst>
            <p14:sldId id="32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FFFF"/>
    <a:srgbClr val="708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1" autoAdjust="0"/>
    <p:restoredTop sz="96548" autoAdjust="0"/>
  </p:normalViewPr>
  <p:slideViewPr>
    <p:cSldViewPr>
      <p:cViewPr varScale="1">
        <p:scale>
          <a:sx n="103" d="100"/>
          <a:sy n="103" d="100"/>
        </p:scale>
        <p:origin x="120" y="18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FA9420A9-89D2-458D-95F7-783850939D54}"/>
  </pc:docChgLst>
  <pc:docChgLst>
    <pc:chgData name="sh ito" userId="b72e1b45a6eb2453" providerId="LiveId" clId="{5DB3A279-52B4-49E0-BE74-E3F363D4CA0E}"/>
  </pc:docChgLst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8-19T16:17:07.645" v="373"/>
      <pc:docMkLst>
        <pc:docMk/>
      </pc:docMkLst>
      <pc:sldChg chg="modSp">
        <pc:chgData name="ito sh" userId="b72e1b45a6eb2453" providerId="LiveId" clId="{871E63B6-1655-4173-9A82-F7396D0876F0}" dt="2019-08-19T14:51:10.197" v="367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8-19T14:51:10.197" v="367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modSp">
        <pc:chgData name="ito sh" userId="b72e1b45a6eb2453" providerId="LiveId" clId="{871E63B6-1655-4173-9A82-F7396D0876F0}" dt="2019-08-19T15:21:29.524" v="371" actId="2057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19T15:21:29.524" v="371" actId="2057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">
        <pc:chgData name="ito sh" userId="b72e1b45a6eb2453" providerId="LiveId" clId="{871E63B6-1655-4173-9A82-F7396D0876F0}" dt="2019-08-19T10:47:25.239" v="23"/>
        <pc:sldMkLst>
          <pc:docMk/>
          <pc:sldMk cId="715667158" sldId="296"/>
        </pc:sldMkLst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19T14:36:53.495" v="362" actId="207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19T14:34:34.608" v="356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34:34.608" v="356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34:34.608" v="356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34:34.608" v="356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34:34.608" v="356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36:42.727" v="361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19T14:36:04.645" v="35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6:07.637" v="358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19T14:36:42.727" v="361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19T14:29:45.915" v="327" actId="2057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19T14:36:53.495" v="362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19T14:36:53.495" v="362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19T14:29:52.286" v="328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5:21:59.740" v="372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modSp">
        <pc:chgData name="ito sh" userId="b72e1b45a6eb2453" providerId="LiveId" clId="{871E63B6-1655-4173-9A82-F7396D0876F0}" dt="2019-08-19T15:21:25.315" v="369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19T15:21:25.315" v="369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modSp setBg">
        <pc:chgData name="ito sh" userId="b72e1b45a6eb2453" providerId="LiveId" clId="{871E63B6-1655-4173-9A82-F7396D0876F0}" dt="2019-08-19T16:17:07.645" v="373"/>
        <pc:sldMkLst>
          <pc:docMk/>
          <pc:sldMk cId="2020473484" sldId="302"/>
        </pc:sldMkLst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19T14:37:34.812" v="364" actId="207"/>
          <ac:spMkLst>
            <pc:docMk/>
            <pc:sldMk cId="2020473484" sldId="302"/>
            <ac:spMk id="62" creationId="{00000000-0000-0000-0000-000000000000}"/>
          </ac:spMkLst>
        </pc:spChg>
      </pc:sldChg>
      <pc:sldChg chg="del">
        <pc:chgData name="ito sh" userId="b72e1b45a6eb2453" providerId="LiveId" clId="{871E63B6-1655-4173-9A82-F7396D0876F0}" dt="2019-08-19T14:38:13.859" v="365" actId="2696"/>
        <pc:sldMkLst>
          <pc:docMk/>
          <pc:sldMk cId="3215963232" sldId="303"/>
        </pc:sldMkLst>
      </pc:sldChg>
      <pc:sldChg chg="del">
        <pc:chgData name="ito sh" userId="b72e1b45a6eb2453" providerId="LiveId" clId="{871E63B6-1655-4173-9A82-F7396D0876F0}" dt="2019-08-19T12:17:17.847" v="119" actId="2696"/>
        <pc:sldMkLst>
          <pc:docMk/>
          <pc:sldMk cId="813353234" sldId="317"/>
        </pc:sldMkLst>
      </pc:sldChg>
      <pc:sldChg chg="modSp">
        <pc:chgData name="ito sh" userId="b72e1b45a6eb2453" providerId="LiveId" clId="{871E63B6-1655-4173-9A82-F7396D0876F0}" dt="2019-08-19T07:26:52.520" v="21" actId="207"/>
        <pc:sldMkLst>
          <pc:docMk/>
          <pc:sldMk cId="625981191" sldId="326"/>
        </pc:sldMkLst>
        <pc:graphicFrameChg chg="modGraphic">
          <ac:chgData name="ito sh" userId="b72e1b45a6eb2453" providerId="LiveId" clId="{871E63B6-1655-4173-9A82-F7396D0876F0}" dt="2019-08-19T07:26:52.520" v="2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82FCC622-97C9-4B7C-9260-08D6695D2560}"/>
  </pc:docChgLst>
  <pc:docChgLst>
    <pc:chgData name="ito sh" userId="b72e1b45a6eb2453" providerId="LiveId" clId="{5DB3A279-52B4-49E0-BE74-E3F363D4CA0E}"/>
  </pc:docChgLst>
  <pc:docChgLst>
    <pc:chgData name="ito sh" userId="b72e1b45a6eb2453" providerId="LiveId" clId="{3EDBEA43-75D7-4CEF-840C-1674A4CC87AB}"/>
  </pc:docChgLst>
  <pc:docChgLst>
    <pc:chgData name="ito sh" userId="b72e1b45a6eb2453" providerId="LiveId" clId="{B43E204D-810D-4A88-BA32-B5485AC36F7A}"/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modSp">
        <pc:chgData name="ito sh" userId="b72e1b45a6eb2453" providerId="LiveId" clId="{BDFAC52C-1089-43AC-9A4E-58C0A13A07DC}" dt="2019-05-27T04:38:31.467" v="325" actId="207"/>
        <pc:sldMkLst>
          <pc:docMk/>
          <pc:sldMk cId="1941651198" sldId="294"/>
        </pc:sldMkLst>
        <pc:spChg chg="mod">
          <ac:chgData name="ito sh" userId="b72e1b45a6eb2453" providerId="LiveId" clId="{BDFAC52C-1089-43AC-9A4E-58C0A13A07DC}" dt="2019-05-27T04:38:31.467" v="325" actId="207"/>
          <ac:spMkLst>
            <pc:docMk/>
            <pc:sldMk cId="1941651198" sldId="294"/>
            <ac:spMk id="85" creationId="{B4174156-ECD3-46CF-9019-75BED546D664}"/>
          </ac:spMkLst>
        </pc:spChg>
        <pc:spChg chg="mod">
          <ac:chgData name="ito sh" userId="b72e1b45a6eb2453" providerId="LiveId" clId="{BDFAC52C-1089-43AC-9A4E-58C0A13A07DC}" dt="2019-05-27T04:38:31.467" v="325" actId="207"/>
          <ac:spMkLst>
            <pc:docMk/>
            <pc:sldMk cId="1941651198" sldId="294"/>
            <ac:spMk id="86" creationId="{48ECA9B5-43D5-4667-93FE-5643A3DB5F21}"/>
          </ac:spMkLst>
        </pc:spChg>
        <pc:spChg chg="mod">
          <ac:chgData name="ito sh" userId="b72e1b45a6eb2453" providerId="LiveId" clId="{BDFAC52C-1089-43AC-9A4E-58C0A13A07DC}" dt="2019-05-27T04:38:31.467" v="325" actId="207"/>
          <ac:spMkLst>
            <pc:docMk/>
            <pc:sldMk cId="1941651198" sldId="294"/>
            <ac:spMk id="109" creationId="{DB996DC7-148F-44F5-B2BC-46A73A475414}"/>
          </ac:spMkLst>
        </pc:spChg>
        <pc:spChg chg="mod">
          <ac:chgData name="ito sh" userId="b72e1b45a6eb2453" providerId="LiveId" clId="{BDFAC52C-1089-43AC-9A4E-58C0A13A07DC}" dt="2019-05-27T04:38:31.467" v="325" actId="207"/>
          <ac:spMkLst>
            <pc:docMk/>
            <pc:sldMk cId="1941651198" sldId="294"/>
            <ac:spMk id="110" creationId="{390A68DF-C096-42C2-AB6A-97D444AB926F}"/>
          </ac:spMkLst>
        </pc:spChg>
      </pc:sldChg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modSp">
        <pc:chgData name="ito sh" userId="b72e1b45a6eb2453" providerId="LiveId" clId="{BDFAC52C-1089-43AC-9A4E-58C0A13A07DC}" dt="2019-05-27T04:38:23.769" v="324" actId="207"/>
        <pc:sldMkLst>
          <pc:docMk/>
          <pc:sldMk cId="3292416738" sldId="301"/>
        </pc:sldMkLst>
        <pc:spChg chg="mod">
          <ac:chgData name="ito sh" userId="b72e1b45a6eb2453" providerId="LiveId" clId="{BDFAC52C-1089-43AC-9A4E-58C0A13A07DC}" dt="2019-05-27T04:38:23.769" v="324" actId="207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BDFAC52C-1089-43AC-9A4E-58C0A13A07DC}" dt="2019-05-27T04:38:23.769" v="324" actId="207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BDFAC52C-1089-43AC-9A4E-58C0A13A07DC}" dt="2019-05-27T04:38:23.769" v="324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BDFAC52C-1089-43AC-9A4E-58C0A13A07DC}" dt="2019-05-27T04:38:23.769" v="324" actId="207"/>
          <ac:spMkLst>
            <pc:docMk/>
            <pc:sldMk cId="3292416738" sldId="301"/>
            <ac:spMk id="78" creationId="{8AEBDC3E-CF4F-41BD-8227-CC92E1DFA616}"/>
          </ac:spMkLst>
        </pc:spChg>
        <pc:spChg chg="mod">
          <ac:chgData name="ito sh" userId="b72e1b45a6eb2453" providerId="LiveId" clId="{BDFAC52C-1089-43AC-9A4E-58C0A13A07DC}" dt="2019-05-27T04:38:23.769" v="324" actId="207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BDFAC52C-1089-43AC-9A4E-58C0A13A07DC}" dt="2019-05-27T04:38:23.769" v="324" actId="207"/>
          <ac:spMkLst>
            <pc:docMk/>
            <pc:sldMk cId="3292416738" sldId="301"/>
            <ac:spMk id="80" creationId="{68A2DC48-BDAD-49F1-AEAF-B23C7D66A79E}"/>
          </ac:spMkLst>
        </pc:sp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www.google.com/url?sa=i&amp;source=images&amp;cd=&amp;ved=2ahUKEwjd3e-W5PDfAhUOQN4KHRtZCVoQjRx6BAgBEAU&amp;url=https%3A%2F%2Fcommons.wikimedia.org%2Fwiki%2FFile%3AMicrosoft_Word_2013_logo.svg&amp;psig=AOvVaw0uaRDQ_IY9SSIkwbJ78zLu&amp;ust=154767590457974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Key </a:t>
            </a:r>
            <a:r>
              <a:rPr lang="en-US" altLang="ja-JP"/>
              <a:t>&amp;</a:t>
            </a:r>
            <a:r>
              <a:rPr lang="ja-JP" altLang="en-US"/>
              <a:t> </a:t>
            </a:r>
            <a:r>
              <a:rPr lang="en-US" altLang="ja-JP"/>
              <a:t>Mouse</a:t>
            </a:r>
            <a:br>
              <a:rPr lang="en-US" altLang="ja-JP"/>
            </a:br>
            <a:r>
              <a:rPr lang="en-US" altLang="ja-JP"/>
              <a:t>Bindings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latin typeface="+mn-ea"/>
              </a:rPr>
              <a:t>配置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解除</a:t>
            </a:r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latin typeface="+mn-ea"/>
              </a:rPr>
              <a:t>Group</a:t>
            </a:r>
          </a:p>
          <a:p>
            <a:pPr algn="ctr"/>
            <a:r>
              <a:rPr lang="ja-JP" altLang="en-US" sz="900">
                <a:latin typeface="+mn-ea"/>
              </a:rPr>
              <a:t>化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endParaRPr kumimoji="1" lang="ja-JP" altLang="en-US" sz="90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2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PowerPoint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62" y="1600539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選択＋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format</a:t>
            </a:r>
            <a:endParaRPr lang="ja-JP" altLang="en-US" sz="90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前の</a:t>
            </a:r>
            <a:endParaRPr lang="en-US" altLang="ja-JP" sz="900"/>
          </a:p>
          <a:p>
            <a:pPr algn="ctr"/>
            <a:r>
              <a:rPr lang="ja-JP" altLang="en-US" sz="90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/>
          </a:p>
          <a:p>
            <a:pPr algn="ctr"/>
            <a:r>
              <a:rPr lang="ja-JP" altLang="en-US" sz="90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/>
              <a:t>次の</a:t>
            </a:r>
            <a:endParaRPr lang="en-US" altLang="ja-JP" sz="900" u="sng"/>
          </a:p>
          <a:p>
            <a:pPr algn="ctr"/>
            <a:r>
              <a:rPr lang="ja-JP" altLang="en-US" sz="900" u="sng"/>
              <a:t>タブ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		 IntelliJ IDEA</a:t>
            </a:r>
          </a:p>
        </p:txBody>
      </p:sp>
      <p:sp>
        <p:nvSpPr>
          <p:cNvPr id="64" name="角丸四角形 63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名前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表示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>
                <a:solidFill>
                  <a:schemeClr val="accent6">
                    <a:lumMod val="75000"/>
                  </a:schemeClr>
                </a:solidFill>
              </a:rPr>
              <a:t>作成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8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Windows Explorer 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0" name="Picture 2" descr="http://livedoor.blogimg.jp/jdash/imgs/1/a/1a74bba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2"/>
          <a:stretch/>
        </p:blipFill>
        <p:spPr bwMode="auto">
          <a:xfrm>
            <a:off x="1516111" y="1606291"/>
            <a:ext cx="1047301" cy="9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</p:spTree>
    <p:extLst>
      <p:ext uri="{BB962C8B-B14F-4D97-AF65-F5344CB8AC3E}">
        <p14:creationId xmlns:p14="http://schemas.microsoft.com/office/powerpoint/2010/main" val="237095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フィルタ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セル幅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調整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左寄せ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中央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寄せ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右寄せ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文字色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格子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外枠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罫線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マクロ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背景色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シート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切り替え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セル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削除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accent6">
                    <a:lumMod val="75000"/>
                  </a:schemeClr>
                </a:solidFill>
              </a:rPr>
              <a:t>左罫線</a:t>
            </a:r>
            <a:endParaRPr lang="en-US" altLang="ja-JP" sz="9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シート追加</a:t>
            </a:r>
            <a:endParaRPr kumimoji="1" lang="en-US" altLang="ja-JP" sz="900" b="1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ウィンドウ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取消線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罫線</a:t>
            </a:r>
            <a:endParaRPr kumimoji="1"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スタイル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Excel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6" y="1645614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8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（週</a:t>
            </a:r>
            <a:r>
              <a:rPr lang="en-US" altLang="ja-JP" sz="80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ja-JP" altLang="en-US" sz="800">
                <a:solidFill>
                  <a:schemeClr val="accent6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予定表</a:t>
            </a:r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6">
                    <a:lumMod val="75000"/>
                  </a:schemeClr>
                </a:solidFill>
              </a:rPr>
              <a:t>（日）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latin typeface="+mn-ea"/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923618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r>
              <a:rPr lang="ja-JP" altLang="en-US" sz="4000">
                <a:solidFill>
                  <a:srgbClr val="C00000"/>
                </a:solidFill>
                <a:latin typeface="+mj-lt"/>
                <a:ea typeface="+mj-ea"/>
              </a:rPr>
              <a:t> </a:t>
            </a:r>
            <a:r>
              <a:rPr lang="en-US" altLang="ja-JP" sz="4000">
                <a:solidFill>
                  <a:srgbClr val="C00000"/>
                </a:solidFill>
                <a:latin typeface="+mj-lt"/>
                <a:ea typeface="+mj-ea"/>
              </a:rPr>
              <a:t>		 Outlook</a:t>
            </a:r>
          </a:p>
        </p:txBody>
      </p:sp>
      <p:sp>
        <p:nvSpPr>
          <p:cNvPr id="60" name="角丸四角形 5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US" altLang="ja-JP" sz="4000"/>
              <a:t>App Specific Binds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 &amp; LCMD</a:t>
            </a:r>
          </a:p>
        </p:txBody>
      </p:sp>
      <p:pic>
        <p:nvPicPr>
          <p:cNvPr id="6146" name="Picture 2" descr="「outlook」の画像検索結果">
            <a:extLst>
              <a:ext uri="{FF2B5EF4-FFF2-40B4-BE49-F238E27FC236}">
                <a16:creationId xmlns:a16="http://schemas.microsoft.com/office/drawing/2014/main" id="{25D2D907-C30C-49B4-81D6-3A9D0B9D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58" y="1660768"/>
            <a:ext cx="977643" cy="97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90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「ｇ304」の画像検索結果">
            <a:extLst>
              <a:ext uri="{FF2B5EF4-FFF2-40B4-BE49-F238E27FC236}">
                <a16:creationId xmlns:a16="http://schemas.microsoft.com/office/drawing/2014/main" id="{9FF2FD37-FCEA-4961-9DAC-20FAC33A1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r="29796"/>
          <a:stretch/>
        </p:blipFill>
        <p:spPr bwMode="auto">
          <a:xfrm>
            <a:off x="5540350" y="2139774"/>
            <a:ext cx="2004062" cy="37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pro wireless」の画像検索結果">
            <a:extLst>
              <a:ext uri="{FF2B5EF4-FFF2-40B4-BE49-F238E27FC236}">
                <a16:creationId xmlns:a16="http://schemas.microsoft.com/office/drawing/2014/main" id="{DA7A34E4-26A5-4792-9FAC-0E9EA77D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2" y="2299526"/>
            <a:ext cx="17240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268" y="379022"/>
            <a:ext cx="7886700" cy="1325563"/>
          </a:xfrm>
        </p:spPr>
        <p:txBody>
          <a:bodyPr>
            <a:noAutofit/>
          </a:bodyPr>
          <a:lstStyle/>
          <a:p>
            <a:r>
              <a:rPr kumimoji="1"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Mouse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 Wireless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>
                <a:latin typeface="Meiryo UI" panose="020B0604030504040204" pitchFamily="50" charset="-128"/>
                <a:ea typeface="Meiryo UI" panose="020B0604030504040204" pitchFamily="50" charset="-128"/>
              </a:rPr>
              <a:t>or</a:t>
            </a:r>
            <a:r>
              <a:rPr lang="ja-JP" altLang="en-US" sz="4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0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G304</a:t>
            </a:r>
            <a:endParaRPr kumimoji="1" lang="ja-JP" altLang="en-US" sz="200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C121B7BE-9DD9-4103-B7CF-4B173182FD07}"/>
              </a:ext>
            </a:extLst>
          </p:cNvPr>
          <p:cNvSpPr txBox="1"/>
          <p:nvPr/>
        </p:nvSpPr>
        <p:spPr>
          <a:xfrm>
            <a:off x="2042566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7Button</a:t>
            </a:r>
            <a:endParaRPr kumimoji="1" lang="ja-JP" altLang="en-US" sz="2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A1B171-379A-4E27-83D7-AD41717AFFD7}"/>
              </a:ext>
            </a:extLst>
          </p:cNvPr>
          <p:cNvSpPr txBox="1"/>
          <p:nvPr/>
        </p:nvSpPr>
        <p:spPr>
          <a:xfrm>
            <a:off x="5706087" y="5860973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5Button</a:t>
            </a:r>
            <a:endParaRPr kumimoji="1" lang="ja-JP" altLang="en-US" sz="240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07C4EAB-40A2-477F-8AAB-3514241B7D42}"/>
              </a:ext>
            </a:extLst>
          </p:cNvPr>
          <p:cNvSpPr/>
          <p:nvPr/>
        </p:nvSpPr>
        <p:spPr>
          <a:xfrm rot="17100000">
            <a:off x="1400499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C552718F-3B5E-42EA-BC8F-FE482A26D851}"/>
              </a:ext>
            </a:extLst>
          </p:cNvPr>
          <p:cNvSpPr/>
          <p:nvPr/>
        </p:nvSpPr>
        <p:spPr>
          <a:xfrm rot="15300000">
            <a:off x="1400499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634BDA4-FC96-4AC6-A7D1-90D5CEACF2F1}"/>
              </a:ext>
            </a:extLst>
          </p:cNvPr>
          <p:cNvSpPr/>
          <p:nvPr/>
        </p:nvSpPr>
        <p:spPr>
          <a:xfrm rot="4500000">
            <a:off x="3750367" y="3376970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39358A3-A26B-4868-AB7C-299CCAA79440}"/>
              </a:ext>
            </a:extLst>
          </p:cNvPr>
          <p:cNvSpPr/>
          <p:nvPr/>
        </p:nvSpPr>
        <p:spPr>
          <a:xfrm rot="6300000">
            <a:off x="3750367" y="3912833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E3E02116-18EB-493D-AD14-58F1C7DDD686}"/>
              </a:ext>
            </a:extLst>
          </p:cNvPr>
          <p:cNvSpPr/>
          <p:nvPr/>
        </p:nvSpPr>
        <p:spPr>
          <a:xfrm rot="17100000">
            <a:off x="5097073" y="3376969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8D06E1-55E5-4906-B2FC-747903E212C7}"/>
              </a:ext>
            </a:extLst>
          </p:cNvPr>
          <p:cNvSpPr/>
          <p:nvPr/>
        </p:nvSpPr>
        <p:spPr>
          <a:xfrm rot="15300000">
            <a:off x="5097073" y="3912832"/>
            <a:ext cx="296562" cy="5313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8378C87-A628-4289-B6A7-541503C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1" y="164461"/>
            <a:ext cx="2692370" cy="612048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BINDINGS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89895"/>
              </p:ext>
            </p:extLst>
          </p:nvPr>
        </p:nvGraphicFramePr>
        <p:xfrm>
          <a:off x="243871" y="972457"/>
          <a:ext cx="8723144" cy="572108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53833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1038473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5365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トリガ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518449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なし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</a:t>
                      </a:r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LButton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アプリ固有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バインド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</a:b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中ボタン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蛍光灯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OFF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Timer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Esc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Wheel Down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Esc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MButton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音声出力②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ButtonLF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音声出力①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51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ButtonRF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Architecture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>
                <a:solidFill>
                  <a:schemeClr val="accent1"/>
                </a:solidFill>
              </a:rPr>
              <a:t>Windows 10</a:t>
            </a:r>
            <a:r>
              <a:rPr lang="ja-JP" altLang="en-US">
                <a:solidFill>
                  <a:schemeClr val="accent1"/>
                </a:solidFill>
              </a:rPr>
              <a:t> </a:t>
            </a:r>
            <a:r>
              <a:rPr lang="en-US" altLang="ja-JP">
                <a:solidFill>
                  <a:schemeClr val="accent1"/>
                </a:solidFill>
              </a:rPr>
              <a:t>or 7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628650" y="1892109"/>
            <a:ext cx="3625778" cy="21865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</a:rPr>
              <a:t>AHK</a:t>
            </a: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EA02ABE-776C-48A0-9798-C804131708AC}"/>
              </a:ext>
            </a:extLst>
          </p:cNvPr>
          <p:cNvGrpSpPr/>
          <p:nvPr/>
        </p:nvGrpSpPr>
        <p:grpSpPr>
          <a:xfrm>
            <a:off x="628651" y="1250623"/>
            <a:ext cx="3789114" cy="4202726"/>
            <a:chOff x="1005140" y="785952"/>
            <a:chExt cx="7639048" cy="577327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2BCDFCA-92BE-4A7C-BE8F-DB294924713F}"/>
                </a:ext>
              </a:extLst>
            </p:cNvPr>
            <p:cNvSpPr/>
            <p:nvPr/>
          </p:nvSpPr>
          <p:spPr>
            <a:xfrm>
              <a:off x="1005140" y="5900412"/>
              <a:ext cx="3818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HHKB</a:t>
              </a:r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6E2DA9A-4AFA-4361-82CE-35A6746C8E6F}"/>
                </a:ext>
              </a:extLst>
            </p:cNvPr>
            <p:cNvSpPr/>
            <p:nvPr/>
          </p:nvSpPr>
          <p:spPr>
            <a:xfrm>
              <a:off x="4823664" y="5900412"/>
              <a:ext cx="3820524" cy="6588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Mouse</a:t>
              </a:r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6B2184-E64E-4488-95A8-C3EC5CF5F6CB}"/>
                </a:ext>
              </a:extLst>
            </p:cNvPr>
            <p:cNvSpPr/>
            <p:nvPr/>
          </p:nvSpPr>
          <p:spPr>
            <a:xfrm>
              <a:off x="1005142" y="4011996"/>
              <a:ext cx="4263033" cy="6588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MBindListener.ahk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1005142" y="2853512"/>
              <a:ext cx="4263033" cy="832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MBind.ahk</a:t>
              </a:r>
            </a:p>
            <a:p>
              <a:endParaRPr kumimoji="1" lang="en-US" altLang="ja-JP" sz="1200">
                <a:solidFill>
                  <a:schemeClr val="accent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2790E98-ACC3-495D-889A-377E34C2B010}"/>
                </a:ext>
              </a:extLst>
            </p:cNvPr>
            <p:cNvSpPr/>
            <p:nvPr/>
          </p:nvSpPr>
          <p:spPr>
            <a:xfrm>
              <a:off x="1005140" y="785952"/>
              <a:ext cx="7637046" cy="6588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/>
                <a:t>Applications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08C6072-4CA6-4E80-B0F9-17B3FAC092B3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914401" y="5606309"/>
              <a:ext cx="2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F95DD2D-E3D8-43CB-BC06-1A41C20A06D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733927" y="5606309"/>
              <a:ext cx="0" cy="294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254F857-4F54-422C-A621-DBD385FB1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3013" y="3717892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2914401" y="3353183"/>
              <a:ext cx="2353875" cy="3323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MBindSettings.ahk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E862BF7-935E-410A-8060-35647001A0C1}"/>
                </a:ext>
              </a:extLst>
            </p:cNvPr>
            <p:cNvSpPr/>
            <p:nvPr/>
          </p:nvSpPr>
          <p:spPr>
            <a:xfrm>
              <a:off x="4142682" y="1671043"/>
              <a:ext cx="2591243" cy="9057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Library/*</a:t>
              </a:r>
            </a:p>
            <a:p>
              <a:pPr algn="ctr"/>
              <a:endParaRPr lang="en-US" altLang="ja-JP" sz="1000">
                <a:solidFill>
                  <a:schemeClr val="bg1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152B51CB-DE44-47CF-9422-5A9C72E79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4097" y="1444765"/>
              <a:ext cx="0" cy="1408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0A42A29-D20A-4402-91ED-5D3578E40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837" y="1419557"/>
              <a:ext cx="0" cy="14087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52FECC-865F-406C-8714-EAB578C952E4}"/>
                </a:ext>
              </a:extLst>
            </p:cNvPr>
            <p:cNvSpPr/>
            <p:nvPr/>
          </p:nvSpPr>
          <p:spPr>
            <a:xfrm>
              <a:off x="1005141" y="4947497"/>
              <a:ext cx="7637046" cy="658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/>
                <a:t>Windows</a:t>
              </a:r>
              <a:r>
                <a:rPr lang="ja-JP" altLang="en-US"/>
                <a:t> </a:t>
              </a:r>
              <a:r>
                <a:rPr lang="en-US" altLang="ja-JP"/>
                <a:t>OS</a:t>
              </a:r>
              <a:endParaRPr kumimoji="1" lang="ja-JP" altLang="en-US"/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A32EBC3-298A-46BA-B8FD-241652CE7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2273" y="1444765"/>
              <a:ext cx="0" cy="35027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00E19DDE-BA50-4884-BD51-491BE0342E83}"/>
                </a:ext>
              </a:extLst>
            </p:cNvPr>
            <p:cNvSpPr/>
            <p:nvPr/>
          </p:nvSpPr>
          <p:spPr>
            <a:xfrm>
              <a:off x="4766755" y="2245948"/>
              <a:ext cx="1957289" cy="3267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/>
                <a:t>Resources/*</a:t>
              </a: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5AB469AB-91EA-4719-9193-5C11710F7D0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36659" y="4670808"/>
              <a:ext cx="0" cy="272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B02623E-8822-42AF-8517-5EFB92241157}"/>
                </a:ext>
              </a:extLst>
            </p:cNvPr>
            <p:cNvSpPr/>
            <p:nvPr/>
          </p:nvSpPr>
          <p:spPr>
            <a:xfrm>
              <a:off x="5652568" y="2853512"/>
              <a:ext cx="2662123" cy="18133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>
                  <a:solidFill>
                    <a:schemeClr val="bg1"/>
                  </a:solidFill>
                </a:rPr>
                <a:t>IfWinActives/*</a:t>
              </a: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09C6817A-7146-4923-A87A-CF46C1CD86C9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6983629" y="4666908"/>
              <a:ext cx="0" cy="276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EBE15E27-118E-49FF-A1CC-309F2E213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621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227750C2-BC5B-4CDC-9007-7E7DDF77A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475" y="2559407"/>
              <a:ext cx="0" cy="294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391C9B2-0E40-44F3-BF84-CD75E5A41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0545" y="1444765"/>
              <a:ext cx="0" cy="2223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タイトル 1">
            <a:extLst>
              <a:ext uri="{FF2B5EF4-FFF2-40B4-BE49-F238E27FC236}">
                <a16:creationId xmlns:a16="http://schemas.microsoft.com/office/drawing/2014/main" id="{1439A925-93F0-4C51-81B5-AB62830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ボタン押下から</a:t>
            </a:r>
            <a: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r>
              <a:rPr kumimoji="1"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への入力まで</a:t>
            </a:r>
            <a:br>
              <a:rPr kumimoji="1" lang="en-US" altLang="ja-JP" sz="32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511" y="5578474"/>
            <a:ext cx="914400" cy="91440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2"/>
          </p:cNvCxnSpPr>
          <p:nvPr/>
        </p:nvCxnSpPr>
        <p:spPr>
          <a:xfrm flipV="1">
            <a:off x="2979911" y="5453349"/>
            <a:ext cx="490328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1575683" y="5453350"/>
            <a:ext cx="489829" cy="5823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6F1BC2-4B63-491B-A941-FB8E88AEAEBF}"/>
              </a:ext>
            </a:extLst>
          </p:cNvPr>
          <p:cNvSpPr txBox="1"/>
          <p:nvPr/>
        </p:nvSpPr>
        <p:spPr>
          <a:xfrm>
            <a:off x="4643381" y="1215158"/>
            <a:ext cx="37881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400"/>
              <a:t>■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①物理入力層（</a:t>
            </a:r>
            <a:r>
              <a:rPr lang="en-US" altLang="ja-JP" sz="1400"/>
              <a:t>KB/Mouse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②</a:t>
            </a:r>
            <a:r>
              <a:rPr lang="en-US" altLang="ja-JP" sz="1400"/>
              <a:t>OS</a:t>
            </a:r>
            <a:r>
              <a:rPr lang="ja-JP" altLang="en-US" sz="1400"/>
              <a:t>処理層（</a:t>
            </a:r>
            <a:r>
              <a:rPr lang="en-US" altLang="ja-JP" sz="1400"/>
              <a:t>Windows10/chgkey.exe</a:t>
            </a:r>
            <a:r>
              <a:rPr lang="ja-JP" altLang="en-US" sz="1400"/>
              <a:t>）</a:t>
            </a:r>
            <a:endParaRPr lang="en-US" altLang="ja-JP" sz="1400"/>
          </a:p>
          <a:p>
            <a:r>
              <a:rPr lang="ja-JP" altLang="en-US" sz="1400"/>
              <a:t>　③</a:t>
            </a:r>
            <a:r>
              <a:rPr lang="en-US" altLang="ja-JP" sz="1400"/>
              <a:t>AHK</a:t>
            </a:r>
            <a:r>
              <a:rPr lang="ja-JP" altLang="en-US" sz="1400"/>
              <a:t>処理層</a:t>
            </a:r>
            <a:endParaRPr lang="en-US" altLang="ja-JP" sz="1400"/>
          </a:p>
          <a:p>
            <a:r>
              <a:rPr lang="ja-JP" altLang="en-US" sz="1400"/>
              <a:t>　④</a:t>
            </a:r>
            <a:r>
              <a:rPr lang="en-US" altLang="ja-JP" sz="1400"/>
              <a:t>Application</a:t>
            </a:r>
            <a:r>
              <a:rPr lang="ja-JP" altLang="en-US" sz="1400"/>
              <a:t>入力層</a:t>
            </a:r>
            <a:endParaRPr lang="en-US" altLang="ja-JP" sz="1400"/>
          </a:p>
          <a:p>
            <a:endParaRPr lang="ja-JP" altLang="ja-JP" sz="1400"/>
          </a:p>
          <a:p>
            <a:r>
              <a:rPr lang="ja-JP" altLang="ja-JP" sz="1400"/>
              <a:t>■</a:t>
            </a:r>
            <a:r>
              <a:rPr lang="en-US" altLang="ja-JP" sz="1400"/>
              <a:t>AHK</a:t>
            </a:r>
            <a:r>
              <a:rPr lang="ja-JP" altLang="en-US" sz="1400"/>
              <a:t>処理設計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MBindListener</a:t>
            </a:r>
            <a:br>
              <a:rPr lang="en-US" altLang="ja-JP" sz="1400"/>
            </a:br>
            <a:r>
              <a:rPr lang="ja-JP" altLang="en-US" sz="1100"/>
              <a:t>　　入力処理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err="1"/>
              <a:t>MBindSettings</a:t>
            </a:r>
            <a:endParaRPr lang="en-US" altLang="ja-JP" sz="1400"/>
          </a:p>
          <a:p>
            <a:r>
              <a:rPr lang="ja-JP" altLang="en-US" sz="1100"/>
              <a:t>　　修飾キー設定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 err="1"/>
              <a:t>Mbind</a:t>
            </a:r>
            <a:endParaRPr lang="en-US" altLang="ja-JP" sz="1400"/>
          </a:p>
          <a:p>
            <a:r>
              <a:rPr lang="ja-JP" altLang="en-US" sz="1100"/>
              <a:t>　　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IfWinActives/*</a:t>
            </a:r>
            <a:br>
              <a:rPr lang="en-US" altLang="ja-JP" sz="1400"/>
            </a:br>
            <a:r>
              <a:rPr lang="ja-JP" altLang="en-US" sz="1100"/>
              <a:t>　　</a:t>
            </a:r>
            <a:r>
              <a:rPr lang="en-US" altLang="ja-JP" sz="1100"/>
              <a:t>Application</a:t>
            </a:r>
            <a:r>
              <a:rPr lang="ja-JP" altLang="en-US" sz="1100"/>
              <a:t>別の入出力処理</a:t>
            </a:r>
            <a:endParaRPr lang="en-US" altLang="ja-JP" sz="1100"/>
          </a:p>
          <a:p>
            <a:r>
              <a:rPr lang="ja-JP" altLang="en-US" sz="1400"/>
              <a:t>　</a:t>
            </a:r>
            <a:r>
              <a:rPr lang="en-US" altLang="ja-JP" sz="1400"/>
              <a:t>Library/*(Resources/*)</a:t>
            </a:r>
          </a:p>
          <a:p>
            <a:r>
              <a:rPr lang="ja-JP" altLang="en-US" sz="1100"/>
              <a:t>　　特殊処理</a:t>
            </a:r>
            <a:endParaRPr lang="ja-JP" altLang="ja-JP" sz="110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171452" y="5048300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171452" y="4354614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171452" y="2126351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171452" y="1325165"/>
            <a:ext cx="330506" cy="33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Key : Happy Hacking Keyboard</a:t>
            </a:r>
            <a:endParaRPr kumimoji="1" lang="ja-JP" altLang="en-US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MODs</a:t>
            </a: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319975" y="3125020"/>
            <a:ext cx="1" cy="21684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719490" y="275568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ja-JP">
                <a:solidFill>
                  <a:srgbClr val="C00000"/>
                </a:solidFill>
              </a:rPr>
              <a:t> [ </a:t>
            </a:r>
            <a:r>
              <a:rPr kumimoji="1" lang="en-US" altLang="ja-JP">
                <a:solidFill>
                  <a:srgbClr val="C00000"/>
                </a:solidFill>
              </a:rPr>
              <a:t>` ]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74399" y="140801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デフォルト配置と</a:t>
            </a:r>
            <a:r>
              <a:rPr lang="ja-JP" altLang="en-US" sz="2800">
                <a:solidFill>
                  <a:schemeClr val="accent2">
                    <a:lumMod val="75000"/>
                  </a:schemeClr>
                </a:solidFill>
              </a:rPr>
              <a:t>修飾キー各種配置</a:t>
            </a:r>
            <a:endParaRPr lang="en-US" altLang="ja-JP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1</a:t>
            </a:r>
            <a:endParaRPr kumimoji="1" lang="ja-JP" altLang="en-US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2</a:t>
            </a:r>
            <a:endParaRPr kumimoji="1" lang="ja-JP" altLang="en-US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w</a:t>
            </a:r>
            <a:endParaRPr kumimoji="1" lang="ja-JP" altLang="en-US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e</a:t>
            </a:r>
            <a:endParaRPr kumimoji="1" lang="ja-JP" altLang="en-US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</a:t>
            </a:r>
            <a:endParaRPr kumimoji="1" lang="ja-JP" altLang="en-US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a</a:t>
            </a:r>
            <a:endParaRPr kumimoji="1" lang="ja-JP" altLang="en-US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</a:t>
            </a:r>
            <a:endParaRPr kumimoji="1" lang="ja-JP" altLang="en-US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z</a:t>
            </a:r>
            <a:endParaRPr kumimoji="1" lang="ja-JP" altLang="en-US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x</a:t>
            </a:r>
            <a:endParaRPr kumimoji="1" lang="ja-JP" altLang="en-US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5</a:t>
            </a:r>
            <a:endParaRPr kumimoji="1" lang="ja-JP" altLang="en-US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6</a:t>
            </a:r>
            <a:endParaRPr kumimoji="1" lang="ja-JP" altLang="en-US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7</a:t>
            </a:r>
            <a:endParaRPr kumimoji="1" lang="ja-JP" altLang="en-US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8</a:t>
            </a:r>
            <a:endParaRPr kumimoji="1" lang="ja-JP" altLang="en-US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9</a:t>
            </a:r>
            <a:endParaRPr kumimoji="1" lang="ja-JP" altLang="en-US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0</a:t>
            </a:r>
            <a:endParaRPr kumimoji="1" lang="ja-JP" altLang="en-US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-</a:t>
            </a:r>
            <a:endParaRPr kumimoji="1" lang="ja-JP" altLang="en-US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=</a:t>
            </a:r>
            <a:endParaRPr kumimoji="1" lang="ja-JP" altLang="en-US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Del</a:t>
            </a:r>
            <a:endParaRPr kumimoji="1" lang="ja-JP" altLang="en-US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u</a:t>
            </a:r>
            <a:endParaRPr kumimoji="1" lang="ja-JP" altLang="en-US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i</a:t>
            </a:r>
            <a:endParaRPr kumimoji="1" lang="ja-JP" altLang="en-US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o</a:t>
            </a:r>
            <a:endParaRPr kumimoji="1" lang="ja-JP" altLang="en-US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p</a:t>
            </a:r>
            <a:endParaRPr kumimoji="1" lang="ja-JP" altLang="en-US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[</a:t>
            </a:r>
            <a:endParaRPr kumimoji="1" lang="ja-JP" altLang="en-US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]</a:t>
            </a:r>
            <a:endParaRPr kumimoji="1" lang="ja-JP" altLang="en-US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BS</a:t>
            </a:r>
            <a:endParaRPr kumimoji="1" lang="ja-JP" altLang="en-US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f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g</a:t>
            </a:r>
            <a:endParaRPr kumimoji="1" lang="ja-JP" altLang="en-US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h</a:t>
            </a:r>
            <a:endParaRPr kumimoji="1" lang="ja-JP" altLang="en-US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>
                <a:latin typeface="+mj-lt"/>
              </a:rPr>
              <a:t>j</a:t>
            </a:r>
            <a:endParaRPr kumimoji="1" lang="ja-JP" altLang="en-US" u="sng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k</a:t>
            </a:r>
            <a:endParaRPr kumimoji="1" lang="ja-JP" altLang="en-US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l</a:t>
            </a:r>
            <a:endParaRPr kumimoji="1" lang="ja-JP" altLang="en-US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;</a:t>
            </a:r>
            <a:endParaRPr kumimoji="1" lang="ja-JP" altLang="en-US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‘</a:t>
            </a:r>
            <a:endParaRPr kumimoji="1" lang="ja-JP" altLang="en-US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return</a:t>
            </a:r>
            <a:endParaRPr kumimoji="1" lang="ja-JP" altLang="en-US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v</a:t>
            </a:r>
            <a:endParaRPr kumimoji="1" lang="ja-JP" altLang="en-US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n</a:t>
            </a:r>
            <a:endParaRPr kumimoji="1" lang="ja-JP" altLang="en-US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m</a:t>
            </a:r>
            <a:endParaRPr kumimoji="1" lang="ja-JP" altLang="en-US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,</a:t>
            </a:r>
            <a:endParaRPr kumimoji="1" lang="ja-JP" altLang="en-US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.</a:t>
            </a:r>
            <a:endParaRPr kumimoji="1" lang="ja-JP" altLang="en-US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63544" y="5443136"/>
            <a:ext cx="82726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74" name="直線矢印コネクタ 73"/>
          <p:cNvCxnSpPr>
            <a:stCxn id="75" idx="0"/>
            <a:endCxn id="73" idx="2"/>
          </p:cNvCxnSpPr>
          <p:nvPr/>
        </p:nvCxnSpPr>
        <p:spPr>
          <a:xfrm flipV="1">
            <a:off x="2275334" y="5964608"/>
            <a:ext cx="1845" cy="2798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77543" y="624442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C00000"/>
                </a:solidFill>
              </a:rPr>
              <a:t>通常時は</a:t>
            </a:r>
            <a:r>
              <a:rPr lang="en-US" altLang="ja-JP">
                <a:solidFill>
                  <a:srgbClr val="C00000"/>
                </a:solidFill>
              </a:rPr>
              <a:t>Ctrl</a:t>
            </a:r>
            <a:r>
              <a:rPr lang="ja-JP" altLang="en-US">
                <a:solidFill>
                  <a:srgbClr val="C00000"/>
                </a:solidFill>
              </a:rPr>
              <a:t>として機能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 err="1"/>
              <a:t>FunctionKeys</a:t>
            </a:r>
            <a:r>
              <a:rPr lang="en-US" altLang="ja-JP" sz="4000"/>
              <a:t>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return</a:t>
            </a:r>
            <a:endParaRPr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IME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114" idx="0"/>
            <a:endCxn id="3" idx="2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Esc</a:t>
            </a:r>
            <a:endParaRPr kumimoji="1" lang="ja-JP" altLang="en-US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Tab</a:t>
            </a:r>
            <a:endParaRPr kumimoji="1" lang="ja-JP" altLang="en-US">
              <a:latin typeface="+mj-l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grpSp>
        <p:nvGrpSpPr>
          <p:cNvPr id="89" name="グループ化 88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92" name="角丸四角形 91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78" name="角丸四角形 26">
            <a:extLst>
              <a:ext uri="{FF2B5EF4-FFF2-40B4-BE49-F238E27FC236}">
                <a16:creationId xmlns:a16="http://schemas.microsoft.com/office/drawing/2014/main" id="{8AEBDC3E-CF4F-41BD-8227-CC92E1DFA616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79" name="角丸四角形 53">
            <a:extLst>
              <a:ext uri="{FF2B5EF4-FFF2-40B4-BE49-F238E27FC236}">
                <a16:creationId xmlns:a16="http://schemas.microsoft.com/office/drawing/2014/main" id="{FC320BF9-E56C-4EE5-9BFA-08D252B007F9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000"/>
              <a:t>FunctionKeys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Print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Screen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C00000"/>
                </a:solidFill>
              </a:rPr>
              <a:t>テンキー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74399" y="1408018"/>
            <a:ext cx="3181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機能的キーセット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テンキー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Clipboard</a:t>
            </a:r>
            <a:r>
              <a:rPr lang="ja-JP" altLang="en-US">
                <a:sym typeface="Wingdings" panose="05000000000000000000" pitchFamily="2" charset="2"/>
              </a:rPr>
              <a:t>履歴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FPSLike</a:t>
            </a:r>
            <a:r>
              <a:rPr lang="ja-JP" altLang="en-US">
                <a:sym typeface="Wingdings" panose="05000000000000000000" pitchFamily="2" charset="2"/>
              </a:rPr>
              <a:t>のカーソル移動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Macro</a:t>
            </a:r>
            <a:r>
              <a:rPr lang="ja-JP" altLang="en-US">
                <a:sym typeface="Wingdings" panose="05000000000000000000" pitchFamily="2" charset="2"/>
              </a:rPr>
              <a:t>キーセット</a:t>
            </a:r>
            <a:endParaRPr lang="en-US" altLang="ja-JP"/>
          </a:p>
        </p:txBody>
      </p:sp>
      <p:sp>
        <p:nvSpPr>
          <p:cNvPr id="101" name="角丸四角形 100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02" name="直線矢印コネクタ 101"/>
          <p:cNvCxnSpPr>
            <a:stCxn id="103" idx="0"/>
          </p:cNvCxnSpPr>
          <p:nvPr/>
        </p:nvCxnSpPr>
        <p:spPr>
          <a:xfrm flipV="1">
            <a:off x="2553075" y="5440680"/>
            <a:ext cx="2673" cy="71458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1496535" y="6155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C00000"/>
                </a:solidFill>
              </a:rPr>
              <a:t>+Shift</a:t>
            </a:r>
            <a:r>
              <a:rPr kumimoji="1" lang="ja-JP" altLang="en-US">
                <a:solidFill>
                  <a:srgbClr val="C00000"/>
                </a:solidFill>
              </a:rPr>
              <a:t>でマクロ編集</a:t>
            </a:r>
          </a:p>
        </p:txBody>
      </p:sp>
      <p:sp>
        <p:nvSpPr>
          <p:cNvPr id="76" name="角丸四角形 75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77" name="角丸四角形 76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Macro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3895895" y="3864738"/>
            <a:ext cx="3869361" cy="1575943"/>
            <a:chOff x="3895895" y="3864738"/>
            <a:chExt cx="3869361" cy="1575943"/>
          </a:xfrm>
        </p:grpSpPr>
        <p:cxnSp>
          <p:nvCxnSpPr>
            <p:cNvPr id="83" name="直線コネクタ 82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3899605" y="5440680"/>
              <a:ext cx="321864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 flipV="1">
              <a:off x="3899605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895895" y="4919208"/>
              <a:ext cx="2961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 flipV="1">
              <a:off x="4196211" y="4397607"/>
              <a:ext cx="0" cy="52160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角丸四角形 31">
            <a:extLst>
              <a:ext uri="{FF2B5EF4-FFF2-40B4-BE49-F238E27FC236}">
                <a16:creationId xmlns:a16="http://schemas.microsoft.com/office/drawing/2014/main" id="{8841253F-2F88-4DC8-BCF9-A5629A811AD5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Ctrl+c</a:t>
            </a:r>
          </a:p>
        </p:txBody>
      </p:sp>
      <p:sp>
        <p:nvSpPr>
          <p:cNvPr id="108" name="角丸四角形 32">
            <a:extLst>
              <a:ext uri="{FF2B5EF4-FFF2-40B4-BE49-F238E27FC236}">
                <a16:creationId xmlns:a16="http://schemas.microsoft.com/office/drawing/2014/main" id="{25FFFD5F-77E5-4B41-8AD8-3054748596CA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Ctrl+v</a:t>
            </a:r>
          </a:p>
        </p:txBody>
      </p:sp>
      <p:sp>
        <p:nvSpPr>
          <p:cNvPr id="85" name="角丸四角形 18">
            <a:extLst>
              <a:ext uri="{FF2B5EF4-FFF2-40B4-BE49-F238E27FC236}">
                <a16:creationId xmlns:a16="http://schemas.microsoft.com/office/drawing/2014/main" id="{B4174156-ECD3-46CF-9019-75BED546D664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\</a:t>
            </a:r>
            <a:endParaRPr kumimoji="1" lang="ja-JP" altLang="en-US">
              <a:latin typeface="+mj-lt"/>
            </a:endParaRPr>
          </a:p>
        </p:txBody>
      </p:sp>
      <p:sp>
        <p:nvSpPr>
          <p:cNvPr id="86" name="角丸四角形 26">
            <a:extLst>
              <a:ext uri="{FF2B5EF4-FFF2-40B4-BE49-F238E27FC236}">
                <a16:creationId xmlns:a16="http://schemas.microsoft.com/office/drawing/2014/main" id="{48ECA9B5-43D5-4667-93FE-5643A3DB5F21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y</a:t>
            </a:r>
            <a:endParaRPr kumimoji="1" lang="ja-JP" altLang="en-US">
              <a:latin typeface="+mj-lt"/>
            </a:endParaRPr>
          </a:p>
        </p:txBody>
      </p:sp>
      <p:sp>
        <p:nvSpPr>
          <p:cNvPr id="109" name="角丸四角形 53">
            <a:extLst>
              <a:ext uri="{FF2B5EF4-FFF2-40B4-BE49-F238E27FC236}">
                <a16:creationId xmlns:a16="http://schemas.microsoft.com/office/drawing/2014/main" id="{DB996DC7-148F-44F5-B2BC-46A73A475414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b</a:t>
            </a:r>
            <a:endParaRPr kumimoji="1" lang="ja-JP" altLang="en-US">
              <a:latin typeface="+mj-lt"/>
            </a:endParaRPr>
          </a:p>
        </p:txBody>
      </p:sp>
      <p:sp>
        <p:nvSpPr>
          <p:cNvPr id="110" name="角丸四角形 58">
            <a:extLst>
              <a:ext uri="{FF2B5EF4-FFF2-40B4-BE49-F238E27FC236}">
                <a16:creationId xmlns:a16="http://schemas.microsoft.com/office/drawing/2014/main" id="{390A68DF-C096-42C2-AB6A-97D444AB926F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latin typeface="+mj-lt"/>
              </a:rPr>
              <a:t>/</a:t>
            </a:r>
            <a:endParaRPr kumimoji="1" lang="ja-JP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ja-JP" sz="4000"/>
              <a:t>Clipboards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P2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P4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P5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P6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P7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P8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P9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  <a:ea typeface="游ゴシック Light" panose="020B0300000000000000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  <a:ea typeface="游ゴシック Light" panose="020B0300000000000000" pitchFamily="50" charset="-128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5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↑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b="1">
              <a:solidFill>
                <a:schemeClr val="accent5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■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おつかれ</a:t>
            </a:r>
            <a:endParaRPr kumimoji="1" lang="ja-JP" altLang="en-US" sz="8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P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←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↓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→</a:t>
            </a:r>
            <a:endParaRPr lang="en-US" altLang="ja-JP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◎</a:t>
            </a:r>
            <a:endParaRPr lang="ja-JP" altLang="ja-JP" sz="1200">
              <a:solidFill>
                <a:schemeClr val="accent5">
                  <a:lumMod val="75000"/>
                </a:schemeClr>
              </a:solidFill>
              <a:effectLst/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☆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u="sng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○</a:t>
            </a:r>
            <a:endParaRPr kumimoji="1" lang="ja-JP" altLang="en-US" sz="1200" u="sng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●</a:t>
            </a:r>
            <a:endParaRPr lang="en-US" altLang="ja-JP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６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[</a:t>
            </a:r>
            <a:r>
              <a:rPr lang="ja-JP" altLang="en-US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日付</a:t>
            </a:r>
            <a:r>
              <a:rPr lang="en-US" altLang="ja-JP" sz="1200">
                <a:solidFill>
                  <a:schemeClr val="accent5">
                    <a:lumMod val="7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]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5">
                  <a:lumMod val="7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74399" y="1408018"/>
            <a:ext cx="40271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拡張クリップボード </a:t>
            </a:r>
            <a:r>
              <a:rPr lang="en-US" altLang="ja-JP" sz="2800"/>
              <a:t>x50</a:t>
            </a:r>
          </a:p>
          <a:p>
            <a:pPr marL="0" lvl="2"/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※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pptObject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等も行けます（</a:t>
            </a:r>
            <a:r>
              <a:rPr lang="en-US" altLang="ja-JP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ja-JP" sz="160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dat</a:t>
            </a:r>
            <a:r>
              <a:rPr lang="ja-JP" altLang="en-US" sz="160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管理）</a:t>
            </a:r>
            <a:endParaRPr lang="en-US" altLang="ja-JP" sz="16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Space+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Paste</a:t>
            </a:r>
            <a:endParaRPr lang="en-US" altLang="ja-JP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Space+Shift</a:t>
            </a:r>
            <a:r>
              <a:rPr lang="en-US" altLang="ja-JP">
                <a:sym typeface="Wingdings" panose="05000000000000000000" pitchFamily="2" charset="2"/>
              </a:rPr>
              <a:t>+</a:t>
            </a:r>
            <a:r>
              <a:rPr lang="ja-JP" altLang="en-US">
                <a:sym typeface="Wingdings" panose="05000000000000000000" pitchFamily="2" charset="2"/>
              </a:rPr>
              <a:t>各キー</a:t>
            </a:r>
            <a:r>
              <a:rPr lang="en-US" altLang="ja-JP">
                <a:sym typeface="Wingdings" panose="05000000000000000000" pitchFamily="2" charset="2"/>
              </a:rPr>
              <a:t>	</a:t>
            </a:r>
            <a:r>
              <a:rPr lang="ja-JP" altLang="en-US">
                <a:sym typeface="Wingdings" panose="05000000000000000000" pitchFamily="2" charset="2"/>
              </a:rPr>
              <a:t>で</a:t>
            </a:r>
            <a:r>
              <a:rPr lang="en-US" altLang="ja-JP">
                <a:sym typeface="Wingdings" panose="05000000000000000000" pitchFamily="2" charset="2"/>
              </a:rPr>
              <a:t>Copy</a:t>
            </a: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P1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>
                <a:solidFill>
                  <a:schemeClr val="accent5">
                    <a:lumMod val="75000"/>
                  </a:schemeClr>
                </a:solidFill>
                <a:latin typeface="+mj-lt"/>
              </a:rPr>
              <a:t>P3</a:t>
            </a:r>
            <a:endParaRPr kumimoji="1" lang="ja-JP" altLang="en-US" sz="140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ja-JP" sz="4000"/>
              <a:t>App</a:t>
            </a:r>
            <a:r>
              <a:rPr lang="ja-JP" altLang="en-US" sz="4000"/>
              <a:t> </a:t>
            </a:r>
            <a:r>
              <a:rPr lang="en-US" altLang="ja-JP" sz="4000"/>
              <a:t>Launcher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LCMD &amp; 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>
                <a:solidFill>
                  <a:schemeClr val="accent5">
                    <a:lumMod val="75000"/>
                  </a:schemeClr>
                </a:solidFill>
              </a:rPr>
              <a:t>App1</a:t>
            </a:r>
            <a:endParaRPr kumimoji="1" lang="ja-JP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5">
                    <a:lumMod val="75000"/>
                  </a:schemeClr>
                </a:solidFill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追加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①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②</a:t>
            </a:r>
            <a:endParaRPr kumimoji="1" lang="en-US" altLang="ja-JP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6">
                    <a:lumMod val="75000"/>
                  </a:schemeClr>
                </a:solidFill>
              </a:rPr>
              <a:t>Trello</a:t>
            </a:r>
          </a:p>
          <a:p>
            <a:pPr algn="ctr"/>
            <a:r>
              <a:rPr lang="ja-JP" altLang="en-US" sz="1100">
                <a:solidFill>
                  <a:schemeClr val="accent6">
                    <a:lumMod val="75000"/>
                  </a:schemeClr>
                </a:solidFill>
              </a:rPr>
              <a:t>④</a:t>
            </a:r>
            <a:endParaRPr kumimoji="1"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Visio</a:t>
            </a:r>
            <a:endParaRPr lang="en-US" altLang="ja-JP" sz="1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000">
                <a:solidFill>
                  <a:schemeClr val="accent6">
                    <a:lumMod val="75000"/>
                  </a:schemeClr>
                </a:solidFill>
              </a:rPr>
              <a:t>/TC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74399" y="1408018"/>
            <a:ext cx="7233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2800"/>
              <a:t>ランチャ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App</a:t>
            </a:r>
            <a:r>
              <a:rPr lang="ja-JP" altLang="en-US">
                <a:sym typeface="Wingdings" panose="05000000000000000000" pitchFamily="2" charset="2"/>
              </a:rPr>
              <a:t>起動 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※App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指定での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AltTab</a:t>
            </a: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特定ファイルを登録して実行（</a:t>
            </a:r>
            <a:r>
              <a:rPr lang="en-US" altLang="ja-JP">
                <a:sym typeface="Wingdings" panose="05000000000000000000" pitchFamily="2" charset="2"/>
              </a:rPr>
              <a:t>App1~App0</a:t>
            </a:r>
            <a:r>
              <a:rPr lang="ja-JP" altLang="en-US">
                <a:sym typeface="Wingdings" panose="05000000000000000000" pitchFamily="2" charset="2"/>
              </a:rPr>
              <a:t>）</a:t>
            </a:r>
            <a:r>
              <a:rPr lang="en-US" altLang="ja-JP">
                <a:solidFill>
                  <a:srgbClr val="C00000"/>
                </a:solidFill>
                <a:sym typeface="Wingdings" panose="05000000000000000000" pitchFamily="2" charset="2"/>
              </a:rPr>
              <a:t>※Shift</a:t>
            </a:r>
            <a:r>
              <a:rPr lang="ja-JP" altLang="en-US">
                <a:solidFill>
                  <a:srgbClr val="C00000"/>
                </a:solidFill>
                <a:sym typeface="Wingdings" panose="05000000000000000000" pitchFamily="2" charset="2"/>
              </a:rPr>
              <a:t>押しで登録</a:t>
            </a:r>
            <a:endParaRPr lang="en-US" altLang="ja-JP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" name="カギ線コネクタ 3"/>
          <p:cNvCxnSpPr>
            <a:stCxn id="70" idx="2"/>
            <a:endCxn id="61" idx="2"/>
          </p:cNvCxnSpPr>
          <p:nvPr/>
        </p:nvCxnSpPr>
        <p:spPr>
          <a:xfrm rot="16200000" flipH="1">
            <a:off x="2133161" y="3775962"/>
            <a:ext cx="1051560" cy="3273343"/>
          </a:xfrm>
          <a:prstGeom prst="bentConnector3">
            <a:avLst>
              <a:gd name="adj1" fmla="val 121739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891" y="615641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accent2"/>
                </a:solidFill>
              </a:rPr>
              <a:t>SET1</a:t>
            </a:r>
            <a:endParaRPr kumimoji="1" lang="ja-JP" altLang="en-US" sz="1400">
              <a:solidFill>
                <a:schemeClr val="accent2"/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45" y="3946224"/>
            <a:ext cx="351048" cy="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「sakura editor icon」の画像検索結果">
            <a:extLst>
              <a:ext uri="{FF2B5EF4-FFF2-40B4-BE49-F238E27FC236}">
                <a16:creationId xmlns:a16="http://schemas.microsoft.com/office/drawing/2014/main" id="{AB0162CD-D820-424D-9546-3DC1A83D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6" y="3971097"/>
            <a:ext cx="318466" cy="31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Internet Explorer icon」の画像検索結果">
            <a:extLst>
              <a:ext uri="{FF2B5EF4-FFF2-40B4-BE49-F238E27FC236}">
                <a16:creationId xmlns:a16="http://schemas.microsoft.com/office/drawing/2014/main" id="{02C69809-D69B-49B6-8394-6CABA161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38" y="3934964"/>
            <a:ext cx="368031" cy="3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「tera term icon」の画像検索結果">
            <a:extLst>
              <a:ext uri="{FF2B5EF4-FFF2-40B4-BE49-F238E27FC236}">
                <a16:creationId xmlns:a16="http://schemas.microsoft.com/office/drawing/2014/main" id="{49B7EF78-7A8A-4714-B3E1-995EE960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41" y="3934964"/>
            <a:ext cx="382520" cy="3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02" y="4374937"/>
            <a:ext cx="569563" cy="5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66" y="4419935"/>
            <a:ext cx="453706" cy="4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「word icon」の画像検索結果">
            <a:hlinkClick r:id="rId10"/>
            <a:extLst>
              <a:ext uri="{FF2B5EF4-FFF2-40B4-BE49-F238E27FC236}">
                <a16:creationId xmlns:a16="http://schemas.microsoft.com/office/drawing/2014/main" id="{D574ABC0-A093-4984-9A4E-8F781849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65" y="5003724"/>
            <a:ext cx="358332" cy="3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関連画像">
            <a:extLst>
              <a:ext uri="{FF2B5EF4-FFF2-40B4-BE49-F238E27FC236}">
                <a16:creationId xmlns:a16="http://schemas.microsoft.com/office/drawing/2014/main" id="{3436D746-896C-4B4A-9347-EDA2678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76" y="4456048"/>
            <a:ext cx="390470" cy="3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chrome アイコン」の画像検索結果">
            <a:extLst>
              <a:ext uri="{FF2B5EF4-FFF2-40B4-BE49-F238E27FC236}">
                <a16:creationId xmlns:a16="http://schemas.microsoft.com/office/drawing/2014/main" id="{E55D9B0A-B67E-40F0-9D8D-C51FB4E1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81" y="4438650"/>
            <a:ext cx="431028" cy="43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角丸四角形 60">
            <a:extLst>
              <a:ext uri="{FF2B5EF4-FFF2-40B4-BE49-F238E27FC236}">
                <a16:creationId xmlns:a16="http://schemas.microsoft.com/office/drawing/2014/main" id="{2F49FBF2-61EA-410C-BD35-AB12B90CB001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5">
                    <a:lumMod val="75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  <a:stCxn id="71" idx="0"/>
            <a:endCxn id="67" idx="1"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3" y="3336130"/>
            <a:ext cx="5367337" cy="53101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altLang="ja-JP" sz="4000"/>
              <a:t>Other Functions :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RCMD</a:t>
            </a:r>
            <a:endParaRPr lang="en-US" altLang="ja-JP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光量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ja-JP" altLang="en-US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Up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5">
                    <a:lumMod val="75000"/>
                  </a:schemeClr>
                </a:solidFill>
              </a:rPr>
              <a:t>Explorer</a:t>
            </a: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7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kumimoji="1"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>
                <a:solidFill>
                  <a:schemeClr val="accent2">
                    <a:lumMod val="75000"/>
                  </a:schemeClr>
                </a:solidFill>
              </a:rPr>
              <a:t>（イヤホン）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サウンド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変更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ja-JP" altLang="en-US" sz="700">
                <a:solidFill>
                  <a:schemeClr val="accent2">
                    <a:lumMod val="75000"/>
                  </a:schemeClr>
                </a:solidFill>
              </a:rPr>
              <a:t>（スピーカ）</a:t>
            </a:r>
            <a:endParaRPr lang="en-US" altLang="ja-JP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100">
                <a:solidFill>
                  <a:schemeClr val="accent2">
                    <a:lumMod val="75000"/>
                  </a:schemeClr>
                </a:solidFill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accent2">
                    <a:lumMod val="75000"/>
                  </a:schemeClr>
                </a:solidFill>
              </a:rPr>
              <a:t>Down</a:t>
            </a:r>
            <a:endParaRPr kumimoji="1" lang="ja-JP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>
                <a:solidFill>
                  <a:schemeClr val="accent6">
                    <a:lumMod val="75000"/>
                  </a:schemeClr>
                </a:solidFill>
              </a:rPr>
              <a:t>検索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オフ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蛍光灯</a:t>
            </a:r>
            <a:endParaRPr lang="en-US" altLang="ja-JP" sz="100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ja-JP" altLang="en-US" sz="1000">
                <a:solidFill>
                  <a:schemeClr val="accent6">
                    <a:lumMod val="50000"/>
                  </a:schemeClr>
                </a:solidFill>
              </a:rPr>
              <a:t>オン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サイズ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設定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51954"/>
            <a:ext cx="464588" cy="46538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画面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オフ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9441" y="1408018"/>
            <a:ext cx="79828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便利機能キー</a:t>
            </a:r>
            <a:endParaRPr lang="en-US" altLang="ja-JP" sz="2800"/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仮想</a:t>
            </a:r>
            <a:r>
              <a:rPr lang="en-US" altLang="ja-JP">
                <a:sym typeface="Wingdings" panose="05000000000000000000" pitchFamily="2" charset="2"/>
              </a:rPr>
              <a:t>Desktop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ja-JP" altLang="en-US">
                <a:sym typeface="Wingdings" panose="05000000000000000000" pitchFamily="2" charset="2"/>
              </a:rPr>
              <a:t>サウンドデバイス変更</a:t>
            </a:r>
            <a:endParaRPr lang="en-US" altLang="ja-JP">
              <a:sym typeface="Wingdings" panose="05000000000000000000" pitchFamily="2" charset="2"/>
            </a:endParaRPr>
          </a:p>
          <a:p>
            <a:pPr marL="457200" lvl="3"/>
            <a:r>
              <a:rPr lang="en-US" altLang="ja-JP">
                <a:sym typeface="Wingdings" panose="05000000000000000000" pitchFamily="2" charset="2"/>
              </a:rPr>
              <a:t></a:t>
            </a:r>
            <a:r>
              <a:rPr lang="en-US" altLang="ja-JP" err="1">
                <a:sym typeface="Wingdings" panose="05000000000000000000" pitchFamily="2" charset="2"/>
              </a:rPr>
              <a:t>IoT</a:t>
            </a:r>
            <a:r>
              <a:rPr lang="ja-JP" altLang="en-US">
                <a:sym typeface="Wingdings" panose="05000000000000000000" pitchFamily="2" charset="2"/>
              </a:rPr>
              <a:t>操作</a:t>
            </a:r>
            <a:endParaRPr lang="en-US" altLang="ja-JP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67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kumimoji="1" lang="en-US" altLang="ja-JP" sz="4000"/>
              <a:t>Mouse Control : </a:t>
            </a:r>
            <a:r>
              <a:rPr kumimoji="1" lang="en-US" altLang="ja-JP" sz="4000">
                <a:solidFill>
                  <a:schemeClr val="accent2">
                    <a:lumMod val="75000"/>
                  </a:schemeClr>
                </a:solidFill>
              </a:rPr>
              <a:t>LSHIFT &amp; RSHIFT</a:t>
            </a:r>
            <a:endParaRPr kumimoji="1" lang="ja-JP" altLang="en-US" sz="4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Center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Cursor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err="1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RSHIFT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accent2">
                    <a:lumMod val="50000"/>
                  </a:schemeClr>
                </a:solidFill>
                <a:latin typeface="+mj-lt"/>
              </a:rPr>
              <a:t>LSHIFT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69442" y="1408018"/>
            <a:ext cx="798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ja-JP" altLang="en-US" sz="2800"/>
              <a:t>マウス操作バインド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24571</TotalTime>
  <Words>849</Words>
  <Application>Microsoft Office PowerPoint</Application>
  <PresentationFormat>画面に合わせる (4:3)</PresentationFormat>
  <Paragraphs>586</Paragraphs>
  <Slides>18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メイリオ</vt:lpstr>
      <vt:lpstr>游ゴシック Light</vt:lpstr>
      <vt:lpstr>游ゴシック Medium</vt:lpstr>
      <vt:lpstr>Arial</vt:lpstr>
      <vt:lpstr>Calibri</vt:lpstr>
      <vt:lpstr>Office テーマ</vt:lpstr>
      <vt:lpstr>Key &amp; Mouse Bindings</vt:lpstr>
      <vt:lpstr>Key : Happy Hacking Keyboard</vt:lpstr>
      <vt:lpstr>Defaults + MODs</vt:lpstr>
      <vt:lpstr>FunctionKeys : RCMD</vt:lpstr>
      <vt:lpstr>FunctionKeys : CAPS</vt:lpstr>
      <vt:lpstr>Clipboards : SPACE</vt:lpstr>
      <vt:lpstr>App Launcher : LCMD &amp; RCMD</vt:lpstr>
      <vt:lpstr>Other Functions : CAPS &amp; RCMD</vt:lpstr>
      <vt:lpstr>Mouse Control : LSHIFT &amp; RSHIFT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App Specific Binds : CAPS &amp; LCMD</vt:lpstr>
      <vt:lpstr>Mouse : Pro Wireless or G304</vt:lpstr>
      <vt:lpstr>BINDINGS</vt:lpstr>
      <vt:lpstr>Architecture</vt:lpstr>
      <vt:lpstr>ボタン押下からApplicationへの入力まで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ito sh</cp:lastModifiedBy>
  <cp:revision>1601</cp:revision>
  <dcterms:created xsi:type="dcterms:W3CDTF">2015-05-12T16:23:26Z</dcterms:created>
  <dcterms:modified xsi:type="dcterms:W3CDTF">2019-08-19T16:17:09Z</dcterms:modified>
</cp:coreProperties>
</file>