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3" r:id="rId14"/>
    <p:sldId id="315" r:id="rId15"/>
    <p:sldId id="316" r:id="rId16"/>
    <p:sldId id="318" r:id="rId17"/>
    <p:sldId id="317" r:id="rId18"/>
    <p:sldId id="303" r:id="rId19"/>
    <p:sldId id="306" r:id="rId20"/>
    <p:sldId id="314" r:id="rId21"/>
    <p:sldId id="310" r:id="rId22"/>
    <p:sldId id="309" r:id="rId23"/>
    <p:sldId id="311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4"/>
            <p14:sldId id="310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82" d="100"/>
          <a:sy n="82" d="100"/>
        </p:scale>
        <p:origin x="7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70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2017/2/19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altLang="ja-JP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smtClean="0">
                <a:solidFill>
                  <a:schemeClr val="accent1"/>
                </a:solidFill>
              </a:rPr>
              <a:t>Windows 10</a:t>
            </a:r>
            <a:r>
              <a:rPr lang="ja-JP" altLang="en-US" smtClean="0">
                <a:solidFill>
                  <a:schemeClr val="accent1"/>
                </a:solidFill>
              </a:rPr>
              <a:t> </a:t>
            </a:r>
            <a:r>
              <a:rPr lang="en-US" altLang="ja-JP" smtClean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 smtClean="0"/>
              <a:t>Mouse Control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マウス操作バインド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latin typeface="+mn-ea"/>
              </a:rPr>
              <a:t>印刷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黒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白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黄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赤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結合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（日）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err="1" smtClean="0">
                <a:solidFill>
                  <a:schemeClr val="accent6">
                    <a:lumMod val="75000"/>
                  </a:schemeClr>
                </a:solidFill>
              </a:rPr>
              <a:t>Ics</a:t>
            </a:r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700" dirty="0" err="1" smtClean="0">
                <a:solidFill>
                  <a:schemeClr val="accent6">
                    <a:lumMod val="75000"/>
                  </a:schemeClr>
                </a:solidFill>
              </a:rPr>
              <a:t>Ics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 err="1" smtClean="0">
                <a:solidFill>
                  <a:schemeClr val="accent6">
                    <a:lumMod val="75000"/>
                  </a:schemeClr>
                </a:solidFill>
              </a:rPr>
              <a:t>Ics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 smtClean="0"/>
              <a:t>マウスホイール連携バインド</a:t>
            </a:r>
            <a:endParaRPr lang="en-US" altLang="ja-JP" sz="280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813644" y="3835294"/>
            <a:ext cx="2857780" cy="1440788"/>
          </a:xfrm>
          <a:prstGeom prst="wedgeRectCallout">
            <a:avLst>
              <a:gd name="adj1" fmla="val -32624"/>
              <a:gd name="adj2" fmla="val 633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上下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5033135" y="4416288"/>
            <a:ext cx="2465762" cy="879270"/>
          </a:xfrm>
          <a:prstGeom prst="wedgeRectCallout">
            <a:avLst>
              <a:gd name="adj1" fmla="val -33194"/>
              <a:gd name="adj2" fmla="val 6533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View Desktop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8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Next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(!tab)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Previous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(!+tab)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Menu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 (Open Dropbox)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4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Left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intelliScroll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(AHK func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4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Next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Previous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Reopen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Close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*Pin(Lock)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0025" y="1599078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 Specific</a:t>
            </a:r>
            <a:r>
              <a:rPr lang="ja-JP" altLang="en-US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Bindings</a:t>
            </a:r>
            <a:endParaRPr kumimoji="1" lang="ja-JP" altLang="en-US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 smtClean="0">
                <a:solidFill>
                  <a:srgbClr val="C00000"/>
                </a:solidFill>
              </a:rPr>
              <a:t>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</a:t>
            </a:r>
            <a:r>
              <a:rPr lang="ja-JP" altLang="en-US" sz="2800" smtClean="0">
                <a:solidFill>
                  <a:schemeClr val="accent2">
                    <a:lumMod val="75000"/>
                  </a:schemeClr>
                </a:solidFill>
              </a:rPr>
              <a:t>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</a:t>
            </a:r>
            <a:r>
              <a:rPr lang="ja-JP" altLang="en-US" smtClean="0">
                <a:solidFill>
                  <a:srgbClr val="C00000"/>
                </a:solidFill>
              </a:rPr>
              <a:t>時は</a:t>
            </a:r>
            <a:r>
              <a:rPr lang="en-US" altLang="ja-JP" smtClean="0">
                <a:solidFill>
                  <a:srgbClr val="C00000"/>
                </a:solidFill>
              </a:rPr>
              <a:t>Ctrl</a:t>
            </a:r>
            <a:r>
              <a:rPr lang="ja-JP" altLang="en-US" smtClean="0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70C0"/>
                </a:solidFill>
              </a:rPr>
              <a:t>FunctionKeys</a:t>
            </a:r>
            <a:r>
              <a:rPr kumimoji="1" lang="en-US" altLang="ja-JP" smtClean="0"/>
              <a:t> 		: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B050"/>
                </a:solidFill>
              </a:rPr>
              <a:t>App</a:t>
            </a:r>
            <a:r>
              <a:rPr lang="ja-JP" altLang="en-US" smtClean="0">
                <a:solidFill>
                  <a:srgbClr val="00B050"/>
                </a:solidFill>
              </a:rPr>
              <a:t> </a:t>
            </a:r>
            <a:r>
              <a:rPr kumimoji="1" lang="en-US" altLang="ja-JP" smtClean="0">
                <a:solidFill>
                  <a:srgbClr val="00B050"/>
                </a:solidFill>
              </a:rPr>
              <a:t>Launcher</a:t>
            </a:r>
            <a:r>
              <a:rPr kumimoji="1" lang="en-US" altLang="ja-JP" smtClean="0"/>
              <a:t>	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accent4"/>
                </a:solidFill>
              </a:rPr>
              <a:t>Other Functions</a:t>
            </a:r>
            <a:r>
              <a:rPr lang="ja-JP" altLang="en-US" smtClean="0">
                <a:solidFill>
                  <a:schemeClr val="accent4"/>
                </a:solidFill>
              </a:rPr>
              <a:t> 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tx2"/>
                </a:solidFill>
              </a:rPr>
              <a:t>MouseControl 	</a:t>
            </a:r>
            <a:r>
              <a:rPr lang="en-US" altLang="ja-JP" smtClean="0"/>
              <a:t>	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App </a:t>
            </a:r>
            <a:r>
              <a:rPr lang="en-US" altLang="ja-JP">
                <a:solidFill>
                  <a:srgbClr val="FF0000"/>
                </a:solidFill>
              </a:rPr>
              <a:t>Specific </a:t>
            </a:r>
            <a:r>
              <a:rPr lang="en-US" altLang="ja-JP" smtClean="0">
                <a:solidFill>
                  <a:srgbClr val="FF0000"/>
                </a:solidFill>
              </a:rPr>
              <a:t>Bind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  <a:endParaRPr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smtClean="0"/>
              <a:t>FunctionKeys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テンキー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Clipboard</a:t>
            </a:r>
            <a:r>
              <a:rPr lang="ja-JP" altLang="en-US" smtClean="0">
                <a:sym typeface="Wingdings" panose="05000000000000000000" pitchFamily="2" charset="2"/>
              </a:rPr>
              <a:t>履歴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FPSLike</a:t>
            </a:r>
            <a:r>
              <a:rPr lang="ja-JP" altLang="en-US" smtClean="0">
                <a:sym typeface="Wingdings" panose="05000000000000000000" pitchFamily="2" charset="2"/>
              </a:rPr>
              <a:t>のカーソル移動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Macro</a:t>
            </a:r>
            <a:r>
              <a:rPr lang="ja-JP" altLang="en-US" smtClean="0">
                <a:sym typeface="Wingdings" panose="05000000000000000000" pitchFamily="2" charset="2"/>
              </a:rPr>
              <a:t>キーセット</a:t>
            </a:r>
            <a:endParaRPr lang="en-US" altLang="ja-JP" smtClean="0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19" name="グループ化 11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120" name="直線コネクタ 119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smtClean="0">
                <a:solidFill>
                  <a:srgbClr val="C0000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endParaRPr kumimoji="1" lang="en-US" altLang="ja-JP" sz="1200" b="1" smtClean="0">
              <a:solidFill>
                <a:srgbClr val="C0000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ctr"/>
            <a:r>
              <a:rPr lang="ja-JP" altLang="en-US" sz="1200" b="1">
                <a:solidFill>
                  <a:srgbClr val="C0000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入力</a:t>
            </a:r>
            <a:endParaRPr kumimoji="1" lang="ja-JP" altLang="en-US" sz="1200" b="1" dirty="0">
              <a:solidFill>
                <a:srgbClr val="C0000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拡張クリップボード </a:t>
            </a:r>
            <a:r>
              <a:rPr lang="en-US" altLang="ja-JP" sz="2800" smtClean="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）</a:t>
            </a:r>
            <a:endParaRPr lang="en-US" altLang="ja-JP" sz="16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Paste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Space+Shift+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 smtClean="0"/>
              <a:t>App</a:t>
            </a:r>
            <a:r>
              <a:rPr lang="ja-JP" altLang="en-US" sz="4000" smtClean="0"/>
              <a:t> </a:t>
            </a:r>
            <a:r>
              <a:rPr lang="en-US" altLang="ja-JP" sz="4000"/>
              <a:t>Launcher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LCMD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RDC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Fire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Fox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Launch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3"/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3"/>
                </a:solidFill>
              </a:rPr>
              <a:t>J</a:t>
            </a:r>
            <a:endParaRPr kumimoji="1" lang="ja-JP" altLang="en-US" sz="900" u="sng" dirty="0">
              <a:solidFill>
                <a:schemeClr val="accent3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accent3"/>
                </a:solidFill>
              </a:rPr>
              <a:t>Processing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3"/>
                </a:solidFill>
              </a:rPr>
              <a:t>Internet</a:t>
            </a:r>
          </a:p>
          <a:p>
            <a:pPr algn="ctr"/>
            <a:r>
              <a:rPr lang="en-US" altLang="ja-JP" sz="900">
                <a:solidFill>
                  <a:schemeClr val="accent3"/>
                </a:solidFill>
              </a:rPr>
              <a:t>Explorer</a:t>
            </a:r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ランチャ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起動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指定での</a:t>
            </a:r>
            <a:r>
              <a:rPr lang="en-US" altLang="ja-JP" smtClean="0">
                <a:sym typeface="Wingdings" panose="05000000000000000000" pitchFamily="2" charset="2"/>
              </a:rPr>
              <a:t>AltTab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60" idx="2"/>
            <a:endCxn id="61" idx="2"/>
          </p:cNvCxnSpPr>
          <p:nvPr/>
        </p:nvCxnSpPr>
        <p:spPr>
          <a:xfrm rot="16200000" flipH="1">
            <a:off x="2947452" y="4590253"/>
            <a:ext cx="12700" cy="269632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65" idx="2"/>
            <a:endCxn id="64" idx="2"/>
          </p:cNvCxnSpPr>
          <p:nvPr/>
        </p:nvCxnSpPr>
        <p:spPr>
          <a:xfrm rot="16200000" flipH="1">
            <a:off x="4282257" y="3931490"/>
            <a:ext cx="12700" cy="4013847"/>
          </a:xfrm>
          <a:prstGeom prst="bentConnector3">
            <a:avLst>
              <a:gd name="adj1" fmla="val 33000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 smtClean="0"/>
              <a:t>Other Functions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（スピーカ）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便利機能キー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仮想</a:t>
            </a:r>
            <a:r>
              <a:rPr lang="en-US" altLang="ja-JP" smtClean="0">
                <a:sym typeface="Wingdings" panose="05000000000000000000" pitchFamily="2" charset="2"/>
              </a:rPr>
              <a:t>Desktop</a:t>
            </a:r>
            <a:r>
              <a:rPr lang="ja-JP" altLang="en-US" smtClean="0">
                <a:sym typeface="Wingdings" panose="05000000000000000000" pitchFamily="2" charset="2"/>
              </a:rPr>
              <a:t>操作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サウンドデバイス変更</a:t>
            </a:r>
            <a:endParaRPr lang="en-US" altLang="ja-JP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14641</TotalTime>
  <Words>771</Words>
  <Application>Microsoft Office PowerPoint</Application>
  <PresentationFormat>画面に合わせる (4:3)</PresentationFormat>
  <Paragraphs>473</Paragraphs>
  <Slides>23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Steelseries Rival 100</vt:lpstr>
      <vt:lpstr>Mouse : Steelseries Rival 100</vt:lpstr>
      <vt:lpstr>Mouse : Steelseries Rival 100</vt:lpstr>
      <vt:lpstr>Mouse : Steelseries Rival 100</vt:lpstr>
      <vt:lpstr>Mouse : Steelseries Rival 100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1389</cp:revision>
  <dcterms:created xsi:type="dcterms:W3CDTF">2015-05-12T16:23:26Z</dcterms:created>
  <dcterms:modified xsi:type="dcterms:W3CDTF">2017-02-19T04:56:10Z</dcterms:modified>
</cp:coreProperties>
</file>