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89" r:id="rId3"/>
    <p:sldId id="304" r:id="rId4"/>
    <p:sldId id="290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03" r:id="rId14"/>
    <p:sldId id="262" r:id="rId15"/>
    <p:sldId id="267" r:id="rId16"/>
    <p:sldId id="269" r:id="rId17"/>
    <p:sldId id="266" r:id="rId18"/>
    <p:sldId id="305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304"/>
            <p14:sldId id="290"/>
            <p14:sldId id="301"/>
            <p14:sldId id="294"/>
            <p14:sldId id="296"/>
            <p14:sldId id="299"/>
            <p14:sldId id="298"/>
            <p14:sldId id="302"/>
          </p14:sldIdLst>
        </p14:section>
        <p14:section name="Application Specific Keys" id="{F845103B-DAEA-4A6F-93F9-6D7886FDAA2A}">
          <p14:sldIdLst>
            <p14:sldId id="291"/>
            <p14:sldId id="300"/>
            <p14:sldId id="303"/>
          </p14:sldIdLst>
        </p14:section>
        <p14:section name="Mouse_Steel_Kana" id="{0AAD51D3-0BE5-4007-9022-D3725A3255BC}">
          <p14:sldIdLst>
            <p14:sldId id="262"/>
            <p14:sldId id="267"/>
            <p14:sldId id="269"/>
            <p14:sldId id="266"/>
          </p14:sldIdLst>
        </p14:section>
        <p14:section name="Pad" id="{124F1AB6-29F9-4A46-A1F6-D2BA2CD850FD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1" autoAdjust="0"/>
    <p:restoredTop sz="77243" autoAdjust="0"/>
  </p:normalViewPr>
  <p:slideViewPr>
    <p:cSldViewPr snapToGrid="0">
      <p:cViewPr varScale="1">
        <p:scale>
          <a:sx n="98" d="100"/>
          <a:sy n="98" d="100"/>
        </p:scale>
        <p:origin x="78" y="4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21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r>
              <a:rPr lang="ja-JP" altLang="en-US"/>
              <a:t> </a:t>
            </a:r>
            <a:r>
              <a:rPr lang="en-US" altLang="ja-JP" smtClean="0"/>
              <a:t>&amp; Pad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LSHIFT &amp; RSHIFT = Mouse 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+α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51797" y="1390249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+mj-ea"/>
                <a:ea typeface="+mj-ea"/>
              </a:rPr>
              <a:t>マウス操作バインド＋</a:t>
            </a:r>
            <a:r>
              <a:rPr lang="en-US" altLang="ja-JP">
                <a:latin typeface="+mj-ea"/>
                <a:ea typeface="+mj-ea"/>
              </a:rPr>
              <a:t>α</a:t>
            </a:r>
            <a:endParaRPr kumimoji="1" lang="ja-JP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 LCMD = App 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latin typeface="+mn-ea"/>
              </a:rPr>
              <a:t>トリ</a:t>
            </a:r>
            <a:endParaRPr kumimoji="1" lang="en-US" altLang="ja-JP" sz="900" smtClean="0">
              <a:latin typeface="+mn-ea"/>
            </a:endParaRPr>
          </a:p>
          <a:p>
            <a:pPr algn="ctr"/>
            <a:r>
              <a:rPr kumimoji="1" lang="ja-JP" altLang="en-US" sz="900" smtClean="0">
                <a:latin typeface="+mn-ea"/>
              </a:rPr>
              <a:t>ミング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LCMD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= App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(#Tab)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Right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scroll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 </a:t>
            </a:r>
            <a:r>
              <a:rPr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</a:t>
            </a:r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unc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Left 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MOD Right Button </a:t>
            </a:r>
            <a:r>
              <a:rPr lang="en-US" altLang="ja-JP" sz="3600" dirty="0" smtClean="0">
                <a:latin typeface="+mj-ea"/>
              </a:rPr>
              <a:t>(App</a:t>
            </a:r>
            <a:r>
              <a:rPr lang="ja-JP" altLang="en-US" sz="3600" dirty="0" smtClean="0">
                <a:latin typeface="+mj-ea"/>
              </a:rPr>
              <a:t>別？</a:t>
            </a:r>
            <a:r>
              <a:rPr lang="en-US" altLang="ja-JP" sz="3600" dirty="0" smtClean="0">
                <a:latin typeface="+mj-ea"/>
              </a:rPr>
              <a:t>)</a:t>
            </a:r>
            <a:endParaRPr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*Pin(Lock)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*need </a:t>
            </a:r>
          </a:p>
          <a:p>
            <a:pPr lvl="1"/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tab (chrome extension)</a:t>
            </a:r>
          </a:p>
          <a:p>
            <a:pPr lvl="1"/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exploler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smtClean="0">
                <a:latin typeface="+mj-ea"/>
              </a:rPr>
              <a:t>Pad:FC30 Pro</a:t>
            </a:r>
            <a:endParaRPr kumimoji="1" lang="ja-JP" altLang="en-US" sz="3600">
              <a:latin typeface="+mj-ea"/>
            </a:endParaRPr>
          </a:p>
        </p:txBody>
      </p:sp>
      <p:pic>
        <p:nvPicPr>
          <p:cNvPr id="1026" name="Picture 2" descr="http://g01.a.alicdn.com/kf/HTB1TCwUKFXXXXX8XpXXq6xXFXXX6/8Bitdo-FC30-Pro-Wireless-font-b-Bluetooth-b-font-Gamepad-Game-font-b-Controller-b-fo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7" b="23907"/>
          <a:stretch/>
        </p:blipFill>
        <p:spPr bwMode="auto">
          <a:xfrm>
            <a:off x="1805369" y="2453637"/>
            <a:ext cx="5531096" cy="288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28650" y="169068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  <a:latin typeface="+mj-ea"/>
                <a:ea typeface="+mj-ea"/>
              </a:rPr>
              <a:t>Mouse Mode</a:t>
            </a:r>
            <a:endParaRPr kumimoji="1" lang="ja-JP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6" name="直線矢印コネクタ 5"/>
          <p:cNvCxnSpPr>
            <a:stCxn id="7" idx="3"/>
            <a:endCxn id="39" idx="3"/>
          </p:cNvCxnSpPr>
          <p:nvPr/>
        </p:nvCxnSpPr>
        <p:spPr>
          <a:xfrm flipV="1">
            <a:off x="2936969" y="4761345"/>
            <a:ext cx="574265" cy="76453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97323" y="531800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Mouse Control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2" idx="3"/>
          </p:cNvCxnSpPr>
          <p:nvPr/>
        </p:nvCxnSpPr>
        <p:spPr>
          <a:xfrm>
            <a:off x="1932743" y="2466769"/>
            <a:ext cx="736029" cy="26250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97323" y="2258892"/>
            <a:ext cx="1535420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LSButton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491937" y="1563142"/>
            <a:ext cx="1535420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LButton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直線矢印コネクタ 18"/>
          <p:cNvCxnSpPr>
            <a:stCxn id="18" idx="2"/>
          </p:cNvCxnSpPr>
          <p:nvPr/>
        </p:nvCxnSpPr>
        <p:spPr>
          <a:xfrm>
            <a:off x="3259647" y="1978896"/>
            <a:ext cx="217200" cy="65797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5405785" y="1563142"/>
            <a:ext cx="1535420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RButton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直線矢印コネクタ 22"/>
          <p:cNvCxnSpPr>
            <a:stCxn id="22" idx="2"/>
          </p:cNvCxnSpPr>
          <p:nvPr/>
        </p:nvCxnSpPr>
        <p:spPr>
          <a:xfrm flipH="1">
            <a:off x="5729150" y="1978896"/>
            <a:ext cx="444345" cy="65797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6667782" y="2466769"/>
            <a:ext cx="835056" cy="36149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7502838" y="2258892"/>
            <a:ext cx="1535420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RSButton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173495" y="531800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Control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1" name="直線矢印コネクタ 30"/>
          <p:cNvCxnSpPr>
            <a:stCxn id="30" idx="1"/>
            <a:endCxn id="13" idx="5"/>
          </p:cNvCxnSpPr>
          <p:nvPr/>
        </p:nvCxnSpPr>
        <p:spPr>
          <a:xfrm flipH="1" flipV="1">
            <a:off x="5673856" y="4761345"/>
            <a:ext cx="499639" cy="76453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373408" y="4538505"/>
            <a:ext cx="1535420" cy="415754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ja-JP" sz="1400" smtClean="0">
                <a:solidFill>
                  <a:schemeClr val="bg1"/>
                </a:solidFill>
                <a:latin typeface="+mj-ea"/>
                <a:ea typeface="+mj-ea"/>
              </a:rPr>
              <a:t>MODE CHANGE</a:t>
            </a:r>
            <a:endParaRPr kumimoji="1" lang="ja-JP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6" name="直線矢印コネクタ 35"/>
          <p:cNvCxnSpPr>
            <a:stCxn id="35" idx="3"/>
          </p:cNvCxnSpPr>
          <p:nvPr/>
        </p:nvCxnSpPr>
        <p:spPr>
          <a:xfrm flipV="1">
            <a:off x="1908828" y="3667125"/>
            <a:ext cx="2191577" cy="107925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角丸四角形 2"/>
          <p:cNvSpPr/>
          <p:nvPr/>
        </p:nvSpPr>
        <p:spPr>
          <a:xfrm rot="18900000">
            <a:off x="5652671" y="3259807"/>
            <a:ext cx="507853" cy="107040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336465" y="4664879"/>
            <a:ext cx="137667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Mouse DPI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" name="直線矢印コネクタ 20"/>
          <p:cNvCxnSpPr>
            <a:stCxn id="20" idx="1"/>
            <a:endCxn id="3" idx="2"/>
          </p:cNvCxnSpPr>
          <p:nvPr/>
        </p:nvCxnSpPr>
        <p:spPr>
          <a:xfrm flipH="1" flipV="1">
            <a:off x="6285041" y="4173450"/>
            <a:ext cx="1051424" cy="69930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/>
          <p:cNvSpPr/>
          <p:nvPr/>
        </p:nvSpPr>
        <p:spPr>
          <a:xfrm>
            <a:off x="4912241" y="3999730"/>
            <a:ext cx="892288" cy="892288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906597" y="6123514"/>
            <a:ext cx="1713198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MButton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9" name="直線矢印コネクタ 28"/>
          <p:cNvCxnSpPr>
            <a:stCxn id="28" idx="1"/>
          </p:cNvCxnSpPr>
          <p:nvPr/>
        </p:nvCxnSpPr>
        <p:spPr>
          <a:xfrm flipH="1" flipV="1">
            <a:off x="5358385" y="4483677"/>
            <a:ext cx="548212" cy="184771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3380561" y="3999730"/>
            <a:ext cx="892288" cy="892288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6088847" y="3865918"/>
            <a:ext cx="0" cy="267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5729150" y="3501587"/>
            <a:ext cx="0" cy="267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</a:rPr>
              <a:t>FunctionKeys : RCMD | CAPS</a:t>
            </a:r>
          </a:p>
          <a:p>
            <a:r>
              <a:rPr kumimoji="1" lang="en-US" altLang="ja-JP" smtClean="0">
                <a:solidFill>
                  <a:schemeClr val="bg1">
                    <a:lumMod val="75000"/>
                  </a:schemeClr>
                </a:solidFill>
              </a:rPr>
              <a:t>App</a:t>
            </a:r>
            <a:r>
              <a:rPr lang="ja-JP" altLang="en-US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ja-JP" smtClean="0">
                <a:solidFill>
                  <a:schemeClr val="bg1">
                    <a:lumMod val="75000"/>
                  </a:schemeClr>
                </a:solidFill>
              </a:rPr>
              <a:t>Launcher</a:t>
            </a:r>
            <a:r>
              <a:rPr lang="ja-JP" altLang="en-US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</a:rPr>
              <a:t>: RCMD + LCMD</a:t>
            </a:r>
          </a:p>
          <a:p>
            <a:endParaRPr kumimoji="1" lang="en-US" altLang="ja-JP" b="1" smtClean="0"/>
          </a:p>
          <a:p>
            <a:r>
              <a:rPr kumimoji="1" lang="en-US" altLang="ja-JP" b="1" smtClean="0"/>
              <a:t>WindowControl</a:t>
            </a:r>
            <a:r>
              <a:rPr lang="ja-JP" altLang="en-US" b="1" smtClean="0"/>
              <a:t> </a:t>
            </a:r>
            <a:r>
              <a:rPr lang="en-US" altLang="ja-JP" b="1" smtClean="0"/>
              <a:t>: 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RCMD + CAPS</a:t>
            </a:r>
          </a:p>
          <a:p>
            <a:r>
              <a:rPr lang="en-US" altLang="ja-JP" b="1" smtClean="0"/>
              <a:t>MouseControl :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 RSHIFT + LSHIFT</a:t>
            </a:r>
          </a:p>
          <a:p>
            <a:r>
              <a:rPr lang="en-US" altLang="ja-JP" b="1" smtClean="0"/>
              <a:t>???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 : SPACE</a:t>
            </a:r>
            <a:endParaRPr kumimoji="1" lang="en-US" altLang="ja-JP" b="1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App 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Specific : LCMD + CAPS</a:t>
            </a:r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Default </a:t>
            </a:r>
            <a:r>
              <a:rPr lang="ja-JP" altLang="en-US" sz="240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endParaRPr lang="en-US" altLang="ja-JP" sz="2400" smtClean="0">
              <a:solidFill>
                <a:schemeClr val="accent5">
                  <a:lumMod val="75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Original</a:t>
            </a:r>
            <a:r>
              <a:rPr lang="ja-JP" altLang="en-US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（＋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SandS</a:t>
            </a:r>
            <a:r>
              <a:rPr lang="ja-JP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Oneshot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）</a:t>
            </a:r>
            <a:endParaRPr lang="en-US" altLang="ja-JP" sz="240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008138" y="3109487"/>
            <a:ext cx="311838" cy="2323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462956" y="274015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 smtClean="0">
                <a:solidFill>
                  <a:srgbClr val="C00000"/>
                </a:solidFill>
              </a:rPr>
              <a:t>= [ </a:t>
            </a:r>
            <a:r>
              <a:rPr kumimoji="1" lang="en-US" altLang="ja-JP" smtClean="0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 (+ LOCK MODE)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return</a:t>
            </a:r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RCMD LOCK (Return)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31696" y="1751089"/>
            <a:ext cx="223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</a:rPr>
              <a:t>青：</a:t>
            </a:r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</a:rPr>
              <a:t>別</a:t>
            </a:r>
            <a:endParaRPr lang="en-US" altLang="ja-JP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21" idx="0"/>
            <a:endCxn id="3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009297" y="3864738"/>
            <a:ext cx="3755959" cy="1575943"/>
            <a:chOff x="4009297" y="3864738"/>
            <a:chExt cx="3755959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4447546" y="5440680"/>
              <a:ext cx="267070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52055" y="4904921"/>
              <a:ext cx="0" cy="5357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419576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線矢印コネクタ 112"/>
          <p:cNvCxnSpPr>
            <a:stCxn id="114" idx="0"/>
            <a:endCxn id="66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31696" y="1751089"/>
            <a:ext cx="223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共通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青：</a:t>
            </a:r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CAPS.RCMD</a:t>
            </a:r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別</a:t>
            </a:r>
            <a:endParaRPr lang="en-US" altLang="ja-JP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91" name="直線矢印コネクタ 90"/>
          <p:cNvCxnSpPr>
            <a:stCxn id="90" idx="0"/>
            <a:endCxn id="89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93" name="直線矢印コネクタ 92"/>
          <p:cNvCxnSpPr>
            <a:stCxn id="94" idx="0"/>
            <a:endCxn id="92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106" name="グループ化 105"/>
          <p:cNvGrpSpPr/>
          <p:nvPr/>
        </p:nvGrpSpPr>
        <p:grpSpPr>
          <a:xfrm>
            <a:off x="4009297" y="3864738"/>
            <a:ext cx="3755959" cy="1575943"/>
            <a:chOff x="4009297" y="3864738"/>
            <a:chExt cx="3755959" cy="1575943"/>
          </a:xfrm>
        </p:grpSpPr>
        <p:cxnSp>
          <p:nvCxnSpPr>
            <p:cNvPr id="107" name="直線コネクタ 106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4447546" y="5440680"/>
              <a:ext cx="267070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V="1">
              <a:off x="4452055" y="4904921"/>
              <a:ext cx="0" cy="5357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>
              <a:off x="419576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248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979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 u="sng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1797" y="1390249"/>
            <a:ext cx="82638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ここもうちょっといろいろ使えそう、正直レフトハンドオンリーの文字入力は</a:t>
            </a:r>
            <a:endParaRPr lang="en-US" altLang="ja-JP" smtClean="0"/>
          </a:p>
          <a:p>
            <a:r>
              <a:rPr kumimoji="1" lang="ja-JP" altLang="en-US" smtClean="0"/>
              <a:t>現実的じゃないし、なんとも</a:t>
            </a:r>
            <a:endParaRPr kumimoji="1" lang="en-US" altLang="ja-JP" smtClean="0"/>
          </a:p>
          <a:p>
            <a:endParaRPr lang="en-US" altLang="ja-JP" smtClean="0"/>
          </a:p>
          <a:p>
            <a:r>
              <a:rPr lang="ja-JP" altLang="en-US"/>
              <a:t>候補</a:t>
            </a:r>
            <a:endParaRPr lang="en-US" altLang="ja-JP"/>
          </a:p>
          <a:p>
            <a:r>
              <a:rPr kumimoji="1" lang="ja-JP" altLang="en-US" smtClean="0"/>
              <a:t>・マクロ系のバインドをいくつか用意する（</a:t>
            </a:r>
            <a:r>
              <a:rPr kumimoji="1" lang="en-US" altLang="ja-JP" smtClean="0"/>
              <a:t>M1,M2,M3…</a:t>
            </a:r>
            <a:r>
              <a:rPr kumimoji="1" lang="ja-JP" altLang="en-US" smtClean="0"/>
              <a:t>）</a:t>
            </a:r>
            <a:endParaRPr kumimoji="1" lang="en-US" altLang="ja-JP" smtClean="0"/>
          </a:p>
          <a:p>
            <a:r>
              <a:rPr lang="ja-JP" altLang="en-US" smtClean="0"/>
              <a:t>・テンキー系の実装</a:t>
            </a:r>
            <a:r>
              <a:rPr lang="ja-JP" altLang="en-US" smtClean="0"/>
              <a:t>？＝＞現状のテンキーのが便利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LCMD AND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Launcher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MS</a:t>
            </a:r>
          </a:p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Skype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Intelli</a:t>
            </a:r>
          </a:p>
          <a:p>
            <a:pPr algn="ctr"/>
            <a:r>
              <a:rPr lang="en-US" altLang="ja-JP" sz="900" u="sng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>
                <a:solidFill>
                  <a:schemeClr val="tx1"/>
                </a:solidFill>
              </a:rPr>
              <a:t>Processing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LoL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lang="ja-JP" altLang="en-US" dirty="0" smtClean="0">
                <a:solidFill>
                  <a:srgbClr val="C00000"/>
                </a:solidFill>
              </a:rPr>
              <a:t>登録</a:t>
            </a:r>
            <a:r>
              <a:rPr lang="en-US" altLang="ja-JP" dirty="0" smtClean="0">
                <a:solidFill>
                  <a:srgbClr val="C00000"/>
                </a:solidFill>
              </a:rPr>
              <a:t>(on Explorer Window)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51797" y="1390249"/>
            <a:ext cx="5105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ランチャー兼</a:t>
            </a:r>
            <a:r>
              <a:rPr lang="en-US" altLang="ja-JP" smtClean="0">
                <a:latin typeface="+mj-ea"/>
                <a:ea typeface="+mj-ea"/>
              </a:rPr>
              <a:t>AltTab</a:t>
            </a:r>
          </a:p>
          <a:p>
            <a:r>
              <a:rPr kumimoji="1" lang="en-US" altLang="ja-JP" smtClean="0">
                <a:latin typeface="+mj-ea"/>
                <a:ea typeface="+mj-ea"/>
              </a:rPr>
              <a:t>1~0</a:t>
            </a:r>
            <a:r>
              <a:rPr kumimoji="1" lang="ja-JP" altLang="en-US" smtClean="0">
                <a:latin typeface="+mj-ea"/>
                <a:ea typeface="+mj-ea"/>
              </a:rPr>
              <a:t>（数字キー）は</a:t>
            </a:r>
            <a:r>
              <a:rPr kumimoji="1" lang="en-US" altLang="ja-JP" smtClean="0">
                <a:latin typeface="+mj-ea"/>
                <a:ea typeface="+mj-ea"/>
              </a:rPr>
              <a:t>Explorer</a:t>
            </a:r>
            <a:r>
              <a:rPr kumimoji="1" lang="ja-JP" altLang="en-US" smtClean="0">
                <a:latin typeface="+mj-ea"/>
                <a:ea typeface="+mj-ea"/>
              </a:rPr>
              <a:t>上で</a:t>
            </a:r>
            <a:r>
              <a:rPr kumimoji="1" lang="en-US" altLang="ja-JP" smtClean="0">
                <a:latin typeface="+mj-ea"/>
                <a:ea typeface="+mj-ea"/>
              </a:rPr>
              <a:t>Shift</a:t>
            </a:r>
            <a:r>
              <a:rPr kumimoji="1" lang="ja-JP" altLang="en-US" smtClean="0">
                <a:latin typeface="+mj-ea"/>
                <a:ea typeface="+mj-ea"/>
              </a:rPr>
              <a:t>登録可能</a:t>
            </a:r>
            <a:endParaRPr kumimoji="1" lang="ja-JP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&amp;&amp;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Window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+α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App</a:t>
            </a:r>
          </a:p>
          <a:p>
            <a:pPr algn="ctr"/>
            <a:r>
              <a:rPr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選択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smtClean="0">
                <a:solidFill>
                  <a:schemeClr val="accent6">
                    <a:lumMod val="75000"/>
                  </a:schemeClr>
                </a:solidFill>
              </a:rPr>
              <a:t>Sound</a:t>
            </a:r>
          </a:p>
          <a:p>
            <a:pPr algn="ctr"/>
            <a:r>
              <a:rPr kumimoji="1" lang="en-US" altLang="ja-JP" sz="1050" smtClean="0">
                <a:solidFill>
                  <a:schemeClr val="accent6">
                    <a:lumMod val="75000"/>
                  </a:schemeClr>
                </a:solidFill>
              </a:rPr>
              <a:t>Change</a:t>
            </a:r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Sound</a:t>
            </a:r>
          </a:p>
          <a:p>
            <a:pPr algn="ctr"/>
            <a:r>
              <a:rPr lang="en-US" altLang="ja-JP" sz="1050" smtClean="0">
                <a:solidFill>
                  <a:schemeClr val="accent6">
                    <a:lumMod val="75000"/>
                  </a:schemeClr>
                </a:solidFill>
              </a:rPr>
              <a:t>Change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Mod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Browse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前の</a:t>
            </a:r>
            <a:endParaRPr kumimoji="1"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次</a:t>
            </a:r>
            <a:r>
              <a:rPr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endParaRPr lang="en-US" altLang="ja-JP" sz="9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 u="sng" dirty="0" smtClean="0">
                <a:solidFill>
                  <a:schemeClr val="accent6">
                    <a:lumMod val="75000"/>
                  </a:schemeClr>
                </a:solidFill>
              </a:rPr>
              <a:t>Windo</a:t>
            </a:r>
            <a:r>
              <a:rPr kumimoji="1" lang="en-US" altLang="ja-JP" sz="900" u="sng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11269</TotalTime>
  <Words>701</Words>
  <Application>Microsoft Office PowerPoint</Application>
  <PresentationFormat>画面に合わせる (4:3)</PresentationFormat>
  <Paragraphs>410</Paragraphs>
  <Slides>18</Slides>
  <Notes>9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&amp; Pad Bindings</vt:lpstr>
      <vt:lpstr>Key : Happy Hacking Keyboard</vt:lpstr>
      <vt:lpstr>機能</vt:lpstr>
      <vt:lpstr>Defaults + MODs</vt:lpstr>
      <vt:lpstr>RCMD (+ LOCK MODE)</vt:lpstr>
      <vt:lpstr>CAPS</vt:lpstr>
      <vt:lpstr>SPACE</vt:lpstr>
      <vt:lpstr>LCMD AND RCMD = Launcher</vt:lpstr>
      <vt:lpstr>CAPS &amp;&amp; RCMD = Window Control +α</vt:lpstr>
      <vt:lpstr>LSHIFT &amp; RSHIFT = Mouse Control +α</vt:lpstr>
      <vt:lpstr>CAPS &amp; LCMD = App Specific</vt:lpstr>
      <vt:lpstr>CAPS &amp; LCMD = App Specific</vt:lpstr>
      <vt:lpstr>KB : Happy Hacking Keyboard</vt:lpstr>
      <vt:lpstr>Mouse : Steelseries Kana </vt:lpstr>
      <vt:lpstr>MOD Right Side Button</vt:lpstr>
      <vt:lpstr>MOD Left  Side Button</vt:lpstr>
      <vt:lpstr>MOD Right Button (App別？)</vt:lpstr>
      <vt:lpstr>Pad:FC30 Pro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1087</cp:revision>
  <dcterms:created xsi:type="dcterms:W3CDTF">2015-05-12T16:23:26Z</dcterms:created>
  <dcterms:modified xsi:type="dcterms:W3CDTF">2016-05-03T04:10:40Z</dcterms:modified>
</cp:coreProperties>
</file>