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89" r:id="rId3"/>
    <p:sldId id="290" r:id="rId4"/>
    <p:sldId id="294" r:id="rId5"/>
    <p:sldId id="301" r:id="rId6"/>
    <p:sldId id="296" r:id="rId7"/>
    <p:sldId id="298" r:id="rId8"/>
    <p:sldId id="299" r:id="rId9"/>
    <p:sldId id="302" r:id="rId10"/>
    <p:sldId id="291" r:id="rId11"/>
    <p:sldId id="300" r:id="rId12"/>
    <p:sldId id="303" r:id="rId13"/>
    <p:sldId id="262" r:id="rId14"/>
    <p:sldId id="267" r:id="rId15"/>
    <p:sldId id="269" r:id="rId16"/>
    <p:sldId id="266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294"/>
            <p14:sldId id="301"/>
            <p14:sldId id="296"/>
            <p14:sldId id="298"/>
            <p14:sldId id="299"/>
            <p14:sldId id="302"/>
          </p14:sldIdLst>
        </p14:section>
        <p14:section name="Application Specific Keys" id="{F845103B-DAEA-4A6F-93F9-6D7886FDAA2A}">
          <p14:sldIdLst>
            <p14:sldId id="291"/>
            <p14:sldId id="300"/>
            <p14:sldId id="303"/>
          </p14:sldIdLst>
        </p14:section>
        <p14:section name="Mouse_Steel_Kane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1" autoAdjust="0"/>
    <p:restoredTop sz="77243" autoAdjust="0"/>
  </p:normalViewPr>
  <p:slideViewPr>
    <p:cSldViewPr snapToGrid="0">
      <p:cViewPr varScale="1">
        <p:scale>
          <a:sx n="86" d="100"/>
          <a:sy n="86" d="100"/>
        </p:scale>
        <p:origin x="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21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 LCMD = App 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LCMD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= App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(#Tab)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Right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Middle 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Left 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MOD Right Button </a:t>
            </a:r>
            <a:r>
              <a:rPr lang="en-US" altLang="ja-JP" sz="3600" dirty="0" smtClean="0">
                <a:latin typeface="+mj-ea"/>
              </a:rPr>
              <a:t>(App</a:t>
            </a:r>
            <a:r>
              <a:rPr lang="ja-JP" altLang="en-US" sz="3600" dirty="0" smtClean="0">
                <a:latin typeface="+mj-ea"/>
              </a:rPr>
              <a:t>別？</a:t>
            </a:r>
            <a:r>
              <a:rPr lang="en-US" altLang="ja-JP" sz="3600" dirty="0" smtClean="0">
                <a:latin typeface="+mj-ea"/>
              </a:rPr>
              <a:t>)</a:t>
            </a:r>
            <a:endParaRPr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*Pin(Lock)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*need </a:t>
            </a:r>
          </a:p>
          <a:p>
            <a:pPr lvl="1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tab (chrome extension)</a:t>
            </a:r>
          </a:p>
          <a:p>
            <a:pPr lvl="1"/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exploler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緑：</a:t>
            </a:r>
            <a:r>
              <a:rPr lang="en-US" altLang="ja-JP" sz="24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Default </a:t>
            </a:r>
            <a:r>
              <a:rPr lang="ja-JP" altLang="en-US" sz="24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endParaRPr lang="en-US" altLang="ja-JP" sz="2400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橙：</a:t>
            </a:r>
            <a:r>
              <a:rPr lang="en-US" altLang="ja-JP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Original</a:t>
            </a: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（＋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SandS</a:t>
            </a:r>
            <a:r>
              <a:rPr lang="ja-JP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Oneshot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）</a:t>
            </a:r>
            <a:endParaRPr lang="en-US" altLang="ja-JP" sz="240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1600" smtClean="0">
                <a:latin typeface="+mj-lt"/>
                <a:ea typeface="+mj-ea"/>
              </a:rPr>
              <a:t>※ ` = FN + Del</a:t>
            </a:r>
            <a:endParaRPr lang="en-US" altLang="ja-JP" sz="1600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2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カタ</a:t>
            </a:r>
            <a:endParaRPr lang="en-US" altLang="ja-JP" sz="12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カナ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PgUp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PgDn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endCxn id="60" idx="1"/>
          </p:cNvCxnSpPr>
          <p:nvPr/>
        </p:nvCxnSpPr>
        <p:spPr>
          <a:xfrm flipV="1">
            <a:off x="1188720" y="5179944"/>
            <a:ext cx="557783" cy="4161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1696" y="1751089"/>
            <a:ext cx="2706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共通、確定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ja-JP" altLang="en-US" smtClean="0">
                <a:solidFill>
                  <a:schemeClr val="accent2">
                    <a:lumMod val="75000"/>
                  </a:schemeClr>
                </a:solidFill>
              </a:rPr>
              <a:t>橙：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kumimoji="1" lang="ja-JP" altLang="en-US" smtClean="0">
                <a:solidFill>
                  <a:schemeClr val="accent2">
                    <a:lumMod val="75000"/>
                  </a:schemeClr>
                </a:solidFill>
              </a:rPr>
              <a:t>オンリー、確定</a:t>
            </a:r>
            <a:endParaRPr kumimoji="1" lang="en-US" altLang="ja-JP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青</a:t>
            </a:r>
            <a:r>
              <a:rPr kumimoji="1" lang="ja-JP" altLang="en-US" smtClean="0">
                <a:solidFill>
                  <a:schemeClr val="accent5">
                    <a:lumMod val="75000"/>
                  </a:schemeClr>
                </a:solidFill>
              </a:rPr>
              <a:t>：未定</a:t>
            </a:r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</a:rPr>
              <a:t>or</a:t>
            </a:r>
            <a:r>
              <a:rPr kumimoji="1" lang="ja-JP" altLang="en-US" smtClean="0">
                <a:solidFill>
                  <a:schemeClr val="accent5">
                    <a:lumMod val="75000"/>
                  </a:schemeClr>
                </a:solidFill>
              </a:rPr>
              <a:t>試行中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rgbClr val="C00000"/>
                </a:solidFill>
              </a:rPr>
              <a:t>Esc</a:t>
            </a:r>
            <a:endParaRPr kumimoji="1" lang="ja-JP" altLang="en-US" sz="1600" dirty="0">
              <a:solidFill>
                <a:srgbClr val="C0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2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rgbClr val="C00000"/>
                </a:solidFill>
              </a:rPr>
              <a:t>7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rgbClr val="C00000"/>
                </a:solidFill>
              </a:rPr>
              <a:t>8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C00000"/>
                </a:solidFill>
              </a:rPr>
              <a:t>9</a:t>
            </a:r>
            <a:endParaRPr kumimoji="1" lang="en-US" altLang="ja-JP" smtClean="0">
              <a:solidFill>
                <a:srgbClr val="C0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C00000"/>
                </a:solidFill>
              </a:rPr>
              <a:t>-</a:t>
            </a:r>
            <a:endParaRPr kumimoji="1" lang="en-US" altLang="ja-JP" smtClean="0">
              <a:solidFill>
                <a:srgbClr val="C0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2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</a:rPr>
              <a:t>Tab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rgbClr val="C00000"/>
                </a:solidFill>
              </a:rPr>
              <a:t>4</a:t>
            </a:r>
            <a:endParaRPr kumimoji="1" lang="ja-JP" altLang="en-US" u="sng" dirty="0">
              <a:solidFill>
                <a:srgbClr val="C00000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C00000"/>
                </a:solidFill>
              </a:rPr>
              <a:t>5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</a:rPr>
              <a:t>6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C00000"/>
                </a:solidFill>
              </a:rPr>
              <a:t>+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</a:rPr>
              <a:t>=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>
                <a:solidFill>
                  <a:srgbClr val="C00000"/>
                </a:solidFill>
              </a:rPr>
              <a:t>Return</a:t>
            </a:r>
            <a:endParaRPr kumimoji="1" lang="ja-JP" altLang="en-US" sz="1600" dirty="0">
              <a:solidFill>
                <a:srgbClr val="C00000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rgbClr val="C00000"/>
                </a:solidFill>
              </a:rPr>
              <a:t>*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</a:rPr>
              <a:t>1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rgbClr val="C00000"/>
                </a:solidFill>
              </a:rPr>
              <a:t>2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</a:rPr>
              <a:t>3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</a:rPr>
              <a:t>/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C00000"/>
                </a:solidFill>
              </a:rPr>
              <a:t>0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endCxn id="3" idx="1"/>
          </p:cNvCxnSpPr>
          <p:nvPr/>
        </p:nvCxnSpPr>
        <p:spPr>
          <a:xfrm flipV="1">
            <a:off x="1188720" y="5179944"/>
            <a:ext cx="557783" cy="4161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31696" y="1751089"/>
            <a:ext cx="2848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CAPS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共通、確定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ja-JP" altLang="en-US" smtClean="0">
                <a:solidFill>
                  <a:schemeClr val="accent2">
                    <a:lumMod val="75000"/>
                  </a:schemeClr>
                </a:solidFill>
              </a:rPr>
              <a:t>橙：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kumimoji="1" lang="ja-JP" altLang="en-US" smtClean="0">
                <a:solidFill>
                  <a:schemeClr val="accent2">
                    <a:lumMod val="75000"/>
                  </a:schemeClr>
                </a:solidFill>
              </a:rPr>
              <a:t>オンリー、確定</a:t>
            </a:r>
            <a:endParaRPr kumimoji="1" lang="en-US" altLang="ja-JP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ja-JP" altLang="en-US" smtClean="0">
                <a:solidFill>
                  <a:schemeClr val="accent5">
                    <a:lumMod val="75000"/>
                  </a:schemeClr>
                </a:solidFill>
              </a:rPr>
              <a:t>赤：未定</a:t>
            </a:r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</a:rPr>
              <a:t>or</a:t>
            </a:r>
            <a:r>
              <a:rPr kumimoji="1" lang="ja-JP" altLang="en-US" smtClean="0">
                <a:solidFill>
                  <a:schemeClr val="accent5">
                    <a:lumMod val="75000"/>
                  </a:schemeClr>
                </a:solidFill>
              </a:rPr>
              <a:t>試行中</a:t>
            </a:r>
            <a:endParaRPr kumimoji="1" lang="en-US" altLang="ja-JP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ja-JP" altLang="en-US">
                <a:solidFill>
                  <a:srgbClr val="C00000"/>
                </a:solidFill>
              </a:rPr>
              <a:t>赤</a:t>
            </a:r>
            <a:r>
              <a:rPr lang="ja-JP" altLang="en-US" smtClean="0">
                <a:solidFill>
                  <a:srgbClr val="C00000"/>
                </a:solidFill>
              </a:rPr>
              <a:t>：テンキー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= Left Hand 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6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7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8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9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0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-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=</a:t>
            </a:r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y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u</a:t>
            </a:r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i</a:t>
            </a:r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o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p</a:t>
            </a:r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[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]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h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j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k</a:t>
            </a:r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u="sng" smtClean="0"/>
              <a:t>l</a:t>
            </a:r>
            <a:endParaRPr kumimoji="1" lang="ja-JP" altLang="en-US" sz="14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;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‘</a:t>
            </a:r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n</a:t>
            </a:r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m</a:t>
            </a:r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,</a:t>
            </a:r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.</a:t>
            </a:r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/</a:t>
            </a:r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&amp;&amp;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Window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+α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/>
              <a:t>App</a:t>
            </a:r>
          </a:p>
          <a:p>
            <a:pPr algn="ctr"/>
            <a:r>
              <a:rPr lang="ja-JP" altLang="en-US" sz="1100" smtClean="0"/>
              <a:t>選択</a:t>
            </a:r>
            <a:endParaRPr kumimoji="1" lang="ja-JP" altLang="en-US" sz="11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/>
              <a:t>前の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Window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/>
              <a:t>次</a:t>
            </a:r>
            <a:r>
              <a:rPr lang="ja-JP" altLang="en-US" sz="900" u="sng" dirty="0" smtClean="0"/>
              <a:t>の</a:t>
            </a:r>
            <a:endParaRPr lang="en-US" altLang="ja-JP" sz="900" u="sng" dirty="0" smtClean="0"/>
          </a:p>
          <a:p>
            <a:pPr algn="ctr"/>
            <a:r>
              <a:rPr kumimoji="1" lang="en-US" altLang="ja-JP" sz="900" u="sng" dirty="0" smtClean="0"/>
              <a:t>Windo</a:t>
            </a:r>
            <a:r>
              <a:rPr kumimoji="1" lang="en-US" altLang="ja-JP" sz="900" u="sng" dirty="0"/>
              <a:t>w</a:t>
            </a:r>
            <a:endParaRPr kumimoji="1"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/>
              <a:t>検索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u="sng" smtClean="0"/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LCMD AND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Launcher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 Alias</a:t>
            </a:r>
          </a:p>
          <a:p>
            <a:pPr algn="ctr"/>
            <a:r>
              <a:rPr kumimoji="1" lang="en-US" altLang="ja-JP" sz="900" smtClean="0"/>
              <a:t>1</a:t>
            </a:r>
            <a:endParaRPr kumimoji="1" lang="ja-JP" altLang="en-US" sz="9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2</a:t>
            </a:r>
            <a:endParaRPr lang="en-US" altLang="ja-JP" sz="9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3</a:t>
            </a:r>
            <a:endParaRPr lang="en-US" altLang="ja-JP" sz="9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Alias</a:t>
            </a:r>
          </a:p>
          <a:p>
            <a:pPr algn="ctr"/>
            <a:r>
              <a:rPr lang="en-US" altLang="ja-JP" sz="900" smtClean="0"/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6</a:t>
            </a:r>
            <a:endParaRPr lang="en-US" altLang="ja-JP" sz="9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7</a:t>
            </a:r>
            <a:endParaRPr lang="en-US" altLang="ja-JP" sz="9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Task</a:t>
            </a:r>
          </a:p>
          <a:p>
            <a:pPr algn="ctr"/>
            <a:r>
              <a:rPr lang="en-US" altLang="ja-JP" sz="900" smtClean="0"/>
              <a:t>Manager</a:t>
            </a:r>
            <a:endParaRPr kumimoji="1" lang="ja-JP" altLang="en-US" sz="9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/>
              <a:t>MS</a:t>
            </a:r>
          </a:p>
          <a:p>
            <a:pPr algn="ctr"/>
            <a:r>
              <a:rPr kumimoji="1" lang="en-US" altLang="ja-JP" sz="900" dirty="0" smtClean="0"/>
              <a:t>Edge</a:t>
            </a:r>
            <a:endParaRPr kumimoji="1" lang="ja-JP" altLang="en-US" sz="9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Terminal</a:t>
            </a:r>
            <a:endParaRPr kumimoji="1" lang="ja-JP" altLang="en-US" sz="9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Skype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Git</a:t>
            </a:r>
            <a:br>
              <a:rPr lang="en-US" altLang="ja-JP" sz="900" smtClean="0"/>
            </a:br>
            <a:r>
              <a:rPr lang="en-US" altLang="ja-JP" sz="900" smtClean="0"/>
              <a:t>Hub</a:t>
            </a:r>
            <a:endParaRPr kumimoji="1" lang="ja-JP" altLang="en-US" sz="9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/>
              <a:t>Intelli</a:t>
            </a:r>
          </a:p>
          <a:p>
            <a:pPr algn="ctr"/>
            <a:r>
              <a:rPr lang="en-US" altLang="ja-JP" sz="900" u="sng"/>
              <a:t>J</a:t>
            </a:r>
            <a:endParaRPr kumimoji="1" lang="ja-JP" altLang="en-US" sz="900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/>
              <a:t>Processing</a:t>
            </a:r>
            <a:endParaRPr kumimoji="1" lang="ja-JP" altLang="en-US" sz="7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LoL</a:t>
            </a:r>
            <a:endParaRPr kumimoji="1" lang="ja-JP" altLang="en-US" sz="9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Notepad</a:t>
            </a:r>
            <a:endParaRPr kumimoji="1" lang="ja-JP" altLang="en-US" sz="9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登録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(on Explorer Window)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LSHIFT &amp; RSHIFT = Mouse Control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48403" y="2522124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>
                <a:solidFill>
                  <a:schemeClr val="accent6">
                    <a:lumMod val="75000"/>
                  </a:schemeClr>
                </a:solidFill>
              </a:rPr>
              <a:t>意外にいい感じに動く、</a:t>
            </a:r>
            <a:r>
              <a:rPr lang="en-US" altLang="ja-JP" sz="2800" smtClean="0">
                <a:solidFill>
                  <a:schemeClr val="accent6">
                    <a:lumMod val="75000"/>
                  </a:schemeClr>
                </a:solidFill>
              </a:rPr>
              <a:t>FIXED</a:t>
            </a:r>
            <a:endParaRPr kumimoji="1" lang="ja-JP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8663</TotalTime>
  <Words>591</Words>
  <Application>Microsoft Office PowerPoint</Application>
  <PresentationFormat>画面に合わせる (4:3)</PresentationFormat>
  <Paragraphs>379</Paragraphs>
  <Slides>16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Defaults + MODs</vt:lpstr>
      <vt:lpstr>CAPS</vt:lpstr>
      <vt:lpstr>RCMD</vt:lpstr>
      <vt:lpstr>SPACE = Left Hand </vt:lpstr>
      <vt:lpstr>CAPS &amp;&amp; RCMD = Window Control +α</vt:lpstr>
      <vt:lpstr>LCMD AND RCMD = Launcher</vt:lpstr>
      <vt:lpstr>LSHIFT &amp; RSHIFT = Mouse Control</vt:lpstr>
      <vt:lpstr>CAPS &amp; LCMD = App Specific</vt:lpstr>
      <vt:lpstr>CAPS &amp; LCMD = App Specific</vt:lpstr>
      <vt:lpstr>KB : Happy Hacking Keyboard</vt:lpstr>
      <vt:lpstr>Mouse : Steelseries Kana </vt:lpstr>
      <vt:lpstr>MOD Right Side Button</vt:lpstr>
      <vt:lpstr>MOD Left  Side Button</vt:lpstr>
      <vt:lpstr>MOD Right Button (App別？)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897</cp:revision>
  <dcterms:created xsi:type="dcterms:W3CDTF">2015-05-12T16:23:26Z</dcterms:created>
  <dcterms:modified xsi:type="dcterms:W3CDTF">2015-11-22T17:46:15Z</dcterms:modified>
</cp:coreProperties>
</file>