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7" r:id="rId4"/>
    <p:sldId id="269" r:id="rId5"/>
    <p:sldId id="266" r:id="rId6"/>
    <p:sldId id="282" r:id="rId7"/>
    <p:sldId id="286" r:id="rId8"/>
    <p:sldId id="278" r:id="rId9"/>
    <p:sldId id="289" r:id="rId10"/>
    <p:sldId id="290" r:id="rId11"/>
    <p:sldId id="292" r:id="rId12"/>
    <p:sldId id="294" r:id="rId13"/>
    <p:sldId id="296" r:id="rId14"/>
    <p:sldId id="291" r:id="rId15"/>
    <p:sldId id="298" r:id="rId16"/>
    <p:sldId id="299" r:id="rId17"/>
    <p:sldId id="29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0EB64BE-48D3-4CCC-B677-ED717F675CF6}">
          <p14:sldIdLst>
            <p14:sldId id="256"/>
          </p14:sldIdLst>
        </p14:section>
        <p14:section name="Mouse_Steel_Kane" id="{D1D47FBA-994F-45DC-A1DC-DC9AC9737EF9}">
          <p14:sldIdLst>
            <p14:sldId id="262"/>
            <p14:sldId id="267"/>
            <p14:sldId id="269"/>
            <p14:sldId id="266"/>
          </p14:sldIdLst>
        </p14:section>
        <p14:section name="Key_Apple_Wireless" id="{7E913C48-838E-40D3-B602-0A06C261B17F}">
          <p14:sldIdLst>
            <p14:sldId id="282"/>
            <p14:sldId id="286"/>
            <p14:sldId id="278"/>
          </p14:sldIdLst>
        </p14:section>
        <p14:section name="Key_HHKB" id="{6174291A-784F-45E1-BFE7-F7EA5CF0DD80}">
          <p14:sldIdLst>
            <p14:sldId id="289"/>
            <p14:sldId id="290"/>
            <p14:sldId id="292"/>
            <p14:sldId id="294"/>
            <p14:sldId id="296"/>
            <p14:sldId id="291"/>
            <p14:sldId id="298"/>
            <p14:sldId id="299"/>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7" autoAdjust="0"/>
    <p:restoredTop sz="96026" autoAdjust="0"/>
  </p:normalViewPr>
  <p:slideViewPr>
    <p:cSldViewPr snapToGrid="0">
      <p:cViewPr varScale="1">
        <p:scale>
          <a:sx n="84" d="100"/>
          <a:sy n="84" d="100"/>
        </p:scale>
        <p:origin x="38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45814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5700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8649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21086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2415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61405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12226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04264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5721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1053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6064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41143251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Key Binds</a:t>
            </a:r>
            <a:br>
              <a:rPr kumimoji="1" lang="en-US" altLang="ja-JP" dirty="0" smtClean="0"/>
            </a:br>
            <a:r>
              <a:rPr lang="en-US" altLang="ja-JP" dirty="0" smtClean="0"/>
              <a:t>&amp;</a:t>
            </a:r>
            <a:br>
              <a:rPr lang="en-US" altLang="ja-JP" dirty="0" smtClean="0"/>
            </a:br>
            <a:r>
              <a:rPr lang="en-US" altLang="ja-JP" dirty="0" smtClean="0"/>
              <a:t>Mouse Binds</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lang="en-US" altLang="ja-JP" dirty="0" smtClean="0">
                <a:solidFill>
                  <a:schemeClr val="bg1">
                    <a:lumMod val="65000"/>
                  </a:schemeClr>
                </a:solidFill>
              </a:rPr>
              <a:t>Supported by AHK</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3222679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mtClean="0">
                <a:latin typeface="+mj-lt"/>
              </a:rPr>
              <a:t>esc</a:t>
            </a:r>
            <a:endParaRPr kumimoji="1" lang="ja-JP" altLang="en-US" dirty="0">
              <a:latin typeface="+mj-lt"/>
            </a:endParaRPr>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1</a:t>
            </a:r>
            <a:endParaRPr kumimoji="1" lang="ja-JP" altLang="en-US" dirty="0">
              <a:latin typeface="+mj-lt"/>
            </a:endParaRPr>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2</a:t>
            </a:r>
            <a:endParaRPr kumimoji="1" lang="ja-JP" altLang="en-US" dirty="0">
              <a:latin typeface="+mj-lt"/>
            </a:endParaRPr>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3</a:t>
            </a:r>
            <a:endParaRPr kumimoji="1" lang="ja-JP" altLang="en-US" dirty="0">
              <a:latin typeface="+mj-lt"/>
            </a:endParaRPr>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4</a:t>
            </a:r>
            <a:endParaRPr kumimoji="1" lang="ja-JP" altLang="en-US" dirty="0">
              <a:latin typeface="+mj-lt"/>
            </a:endParaRPr>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5</a:t>
            </a:r>
            <a:endParaRPr kumimoji="1" lang="ja-JP" altLang="en-US" dirty="0">
              <a:latin typeface="+mj-lt"/>
            </a:endParaRPr>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6</a:t>
            </a:r>
            <a:endParaRPr kumimoji="1" lang="ja-JP" altLang="en-US" dirty="0">
              <a:latin typeface="+mj-lt"/>
            </a:endParaRPr>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7</a:t>
            </a:r>
            <a:endParaRPr kumimoji="1" lang="ja-JP" altLang="en-US" dirty="0">
              <a:latin typeface="+mj-lt"/>
            </a:endParaRPr>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8</a:t>
            </a:r>
            <a:endParaRPr kumimoji="1" lang="ja-JP" altLang="en-US" dirty="0">
              <a:latin typeface="+mj-lt"/>
            </a:endParaRPr>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9</a:t>
            </a:r>
            <a:endParaRPr kumimoji="1" lang="ja-JP" altLang="en-US" dirty="0">
              <a:latin typeface="+mj-lt"/>
            </a:endParaRPr>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0</a:t>
            </a:r>
            <a:endParaRPr kumimoji="1" lang="ja-JP" altLang="en-US" dirty="0">
              <a:latin typeface="+mj-lt"/>
            </a:endParaRPr>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Del</a:t>
            </a:r>
            <a:endParaRPr kumimoji="1" lang="ja-JP" altLang="en-US" dirty="0">
              <a:latin typeface="+mj-lt"/>
            </a:endParaRPr>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q</a:t>
            </a:r>
            <a:endParaRPr kumimoji="1" lang="ja-JP" altLang="en-US" dirty="0">
              <a:latin typeface="+mj-lt"/>
            </a:endParaRPr>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w</a:t>
            </a:r>
            <a:endParaRPr kumimoji="1" lang="ja-JP" altLang="en-US" dirty="0">
              <a:latin typeface="+mj-lt"/>
            </a:endParaRPr>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e</a:t>
            </a:r>
            <a:endParaRPr kumimoji="1" lang="ja-JP" altLang="en-US" dirty="0">
              <a:latin typeface="+mj-lt"/>
            </a:endParaRPr>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r</a:t>
            </a:r>
            <a:endParaRPr kumimoji="1" lang="ja-JP" altLang="en-US" dirty="0">
              <a:latin typeface="+mj-lt"/>
            </a:endParaRPr>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t</a:t>
            </a:r>
            <a:endParaRPr kumimoji="1" lang="ja-JP" altLang="en-US" dirty="0">
              <a:latin typeface="+mj-lt"/>
            </a:endParaRPr>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y</a:t>
            </a:r>
            <a:endParaRPr kumimoji="1" lang="ja-JP" altLang="en-US" dirty="0">
              <a:latin typeface="+mj-lt"/>
            </a:endParaRPr>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u</a:t>
            </a:r>
            <a:endParaRPr kumimoji="1" lang="ja-JP" altLang="en-US" dirty="0">
              <a:latin typeface="+mj-lt"/>
            </a:endParaRPr>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i</a:t>
            </a:r>
            <a:endParaRPr kumimoji="1" lang="ja-JP" altLang="en-US" dirty="0">
              <a:latin typeface="+mj-lt"/>
            </a:endParaRPr>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mtClean="0">
                <a:latin typeface="+mj-lt"/>
              </a:rPr>
              <a:t>o</a:t>
            </a:r>
            <a:endParaRPr kumimoji="1" lang="ja-JP" altLang="en-US" dirty="0">
              <a:latin typeface="+mj-lt"/>
            </a:endParaRPr>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p</a:t>
            </a:r>
            <a:endParaRPr kumimoji="1" lang="ja-JP" altLang="en-US" dirty="0">
              <a:latin typeface="+mj-lt"/>
            </a:endParaRPr>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BS</a:t>
            </a:r>
            <a:endParaRPr kumimoji="1" lang="ja-JP" altLang="en-US" dirty="0">
              <a:latin typeface="+mj-lt"/>
            </a:endParaRPr>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Tab</a:t>
            </a:r>
            <a:endParaRPr kumimoji="1" lang="ja-JP" altLang="en-US" dirty="0">
              <a:latin typeface="+mj-lt"/>
            </a:endParaRPr>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a:t>
            </a:r>
            <a:endParaRPr kumimoji="1" lang="ja-JP" altLang="en-US" dirty="0">
              <a:latin typeface="+mj-lt"/>
            </a:endParaRPr>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s</a:t>
            </a:r>
            <a:endParaRPr kumimoji="1" lang="ja-JP" altLang="en-US" dirty="0">
              <a:latin typeface="+mj-lt"/>
            </a:endParaRPr>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d</a:t>
            </a:r>
            <a:endParaRPr kumimoji="1" lang="ja-JP" altLang="en-US" dirty="0">
              <a:latin typeface="+mj-lt"/>
            </a:endParaRPr>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f</a:t>
            </a:r>
            <a:endParaRPr kumimoji="1" lang="ja-JP" altLang="en-US" dirty="0">
              <a:latin typeface="+mj-lt"/>
            </a:endParaRPr>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g</a:t>
            </a:r>
            <a:endParaRPr kumimoji="1" lang="ja-JP" altLang="en-US" dirty="0">
              <a:latin typeface="+mj-lt"/>
            </a:endParaRPr>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h</a:t>
            </a:r>
            <a:endParaRPr kumimoji="1" lang="ja-JP" altLang="en-US" dirty="0">
              <a:latin typeface="+mj-lt"/>
            </a:endParaRPr>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j</a:t>
            </a:r>
            <a:endParaRPr kumimoji="1" lang="ja-JP" altLang="en-US" dirty="0">
              <a:latin typeface="+mj-lt"/>
            </a:endParaRPr>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k</a:t>
            </a:r>
            <a:endParaRPr kumimoji="1" lang="ja-JP" altLang="en-US" dirty="0">
              <a:latin typeface="+mj-lt"/>
            </a:endParaRPr>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l</a:t>
            </a:r>
            <a:endParaRPr kumimoji="1" lang="ja-JP" altLang="en-US" dirty="0">
              <a:latin typeface="+mj-lt"/>
            </a:endParaRPr>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return</a:t>
            </a:r>
            <a:endParaRPr kumimoji="1" lang="ja-JP" altLang="en-US" dirty="0">
              <a:latin typeface="+mj-lt"/>
            </a:endParaRPr>
          </a:p>
        </p:txBody>
      </p:sp>
      <p:sp>
        <p:nvSpPr>
          <p:cNvPr id="49" name="角丸四角形 48"/>
          <p:cNvSpPr/>
          <p:nvPr/>
        </p:nvSpPr>
        <p:spPr>
          <a:xfrm>
            <a:off x="569441" y="4421474"/>
            <a:ext cx="90565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z</a:t>
            </a:r>
            <a:endParaRPr kumimoji="1" lang="ja-JP" altLang="en-US" dirty="0">
              <a:latin typeface="+mj-lt"/>
            </a:endParaRPr>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x</a:t>
            </a:r>
            <a:endParaRPr kumimoji="1" lang="ja-JP" altLang="en-US" dirty="0">
              <a:latin typeface="+mj-lt"/>
            </a:endParaRPr>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c</a:t>
            </a:r>
            <a:endParaRPr kumimoji="1" lang="ja-JP" altLang="en-US" dirty="0">
              <a:latin typeface="+mj-lt"/>
            </a:endParaRPr>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v</a:t>
            </a:r>
            <a:endParaRPr kumimoji="1" lang="ja-JP" altLang="en-US" dirty="0">
              <a:latin typeface="+mj-lt"/>
            </a:endParaRPr>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b</a:t>
            </a:r>
            <a:endParaRPr kumimoji="1" lang="ja-JP" altLang="en-US" dirty="0">
              <a:latin typeface="+mj-lt"/>
            </a:endParaRPr>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n</a:t>
            </a:r>
            <a:endParaRPr kumimoji="1" lang="ja-JP" altLang="en-US" dirty="0">
              <a:latin typeface="+mj-lt"/>
            </a:endParaRPr>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m</a:t>
            </a:r>
            <a:endParaRPr kumimoji="1" lang="ja-JP" altLang="en-US" dirty="0">
              <a:latin typeface="+mj-lt"/>
            </a:endParaRPr>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60" name="角丸四角形 59"/>
          <p:cNvSpPr/>
          <p:nvPr/>
        </p:nvSpPr>
        <p:spPr>
          <a:xfrm>
            <a:off x="7152800" y="4947254"/>
            <a:ext cx="855337"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1" name="角丸四角形 60"/>
          <p:cNvSpPr/>
          <p:nvPr/>
        </p:nvSpPr>
        <p:spPr>
          <a:xfrm>
            <a:off x="569441" y="4947254"/>
            <a:ext cx="115309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2" name="角丸四角形 61"/>
          <p:cNvSpPr/>
          <p:nvPr/>
        </p:nvSpPr>
        <p:spPr>
          <a:xfrm>
            <a:off x="8087681" y="4947254"/>
            <a:ext cx="46458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FN</a:t>
            </a:r>
            <a:endParaRPr kumimoji="1" lang="ja-JP" altLang="en-US" dirty="0">
              <a:latin typeface="+mj-lt"/>
            </a:endParaRPr>
          </a:p>
        </p:txBody>
      </p:sp>
      <p:sp>
        <p:nvSpPr>
          <p:cNvPr id="63" name="角丸四角形 62"/>
          <p:cNvSpPr/>
          <p:nvPr/>
        </p:nvSpPr>
        <p:spPr>
          <a:xfrm>
            <a:off x="1366996" y="5473034"/>
            <a:ext cx="46458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7" name="角丸四角形 66"/>
          <p:cNvSpPr/>
          <p:nvPr/>
        </p:nvSpPr>
        <p:spPr>
          <a:xfrm>
            <a:off x="6730022" y="5473034"/>
            <a:ext cx="46458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8" name="角丸四角形 67"/>
          <p:cNvSpPr/>
          <p:nvPr/>
        </p:nvSpPr>
        <p:spPr>
          <a:xfrm>
            <a:off x="1900793" y="5473034"/>
            <a:ext cx="74908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9" name="角丸四角形 68"/>
          <p:cNvSpPr/>
          <p:nvPr/>
        </p:nvSpPr>
        <p:spPr>
          <a:xfrm>
            <a:off x="2727793" y="5473034"/>
            <a:ext cx="3135639" cy="46538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Space</a:t>
            </a:r>
            <a:endParaRPr kumimoji="1" lang="ja-JP" altLang="en-US" dirty="0">
              <a:latin typeface="+mj-lt"/>
            </a:endParaRPr>
          </a:p>
        </p:txBody>
      </p:sp>
      <p:sp>
        <p:nvSpPr>
          <p:cNvPr id="70" name="角丸四角形 69"/>
          <p:cNvSpPr/>
          <p:nvPr/>
        </p:nvSpPr>
        <p:spPr>
          <a:xfrm>
            <a:off x="5933806" y="5473034"/>
            <a:ext cx="71075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71" name="コンテンツ プレースホルダー 2"/>
          <p:cNvSpPr>
            <a:spLocks noGrp="1"/>
          </p:cNvSpPr>
          <p:nvPr>
            <p:ph idx="1"/>
          </p:nvPr>
        </p:nvSpPr>
        <p:spPr>
          <a:xfrm>
            <a:off x="628650" y="1825625"/>
            <a:ext cx="7886700" cy="1152269"/>
          </a:xfrm>
        </p:spPr>
        <p:txBody>
          <a:bodyPr/>
          <a:lstStyle/>
          <a:p>
            <a:pPr marL="0" indent="0">
              <a:buNone/>
            </a:pPr>
            <a:r>
              <a:rPr lang="en-US" altLang="ja-JP" smtClean="0">
                <a:latin typeface="+mj-lt"/>
                <a:ea typeface="+mj-ea"/>
              </a:rPr>
              <a:t>Defaults</a:t>
            </a:r>
            <a:r>
              <a:rPr lang="ja-JP" altLang="en-US">
                <a:latin typeface="+mj-lt"/>
                <a:ea typeface="+mj-ea"/>
              </a:rPr>
              <a:t> </a:t>
            </a:r>
            <a:r>
              <a:rPr lang="en-US" altLang="ja-JP" smtClean="0">
                <a:latin typeface="+mj-lt"/>
                <a:ea typeface="+mj-ea"/>
              </a:rPr>
              <a:t>+ </a:t>
            </a:r>
            <a:r>
              <a:rPr lang="en-US" altLang="ja-JP" smtClean="0">
                <a:solidFill>
                  <a:schemeClr val="accent6">
                    <a:lumMod val="75000"/>
                  </a:schemeClr>
                </a:solidFill>
                <a:latin typeface="+mj-lt"/>
                <a:ea typeface="+mj-ea"/>
              </a:rPr>
              <a:t>MODs </a:t>
            </a:r>
            <a:r>
              <a:rPr lang="en-US" altLang="ja-JP" smtClean="0">
                <a:solidFill>
                  <a:schemeClr val="accent6">
                    <a:lumMod val="60000"/>
                    <a:lumOff val="40000"/>
                  </a:schemeClr>
                </a:solidFill>
                <a:latin typeface="+mj-lt"/>
                <a:ea typeface="+mj-ea"/>
              </a:rPr>
              <a:t>(+Oneshot)</a:t>
            </a:r>
            <a:endParaRPr lang="en-US" altLang="ja-JP" dirty="0" smtClean="0">
              <a:solidFill>
                <a:schemeClr val="accent6">
                  <a:lumMod val="60000"/>
                  <a:lumOff val="40000"/>
                </a:schemeClr>
              </a:solidFill>
              <a:latin typeface="+mj-lt"/>
              <a:ea typeface="+mj-ea"/>
            </a:endParaRPr>
          </a:p>
        </p:txBody>
      </p:sp>
    </p:spTree>
    <p:extLst>
      <p:ext uri="{BB962C8B-B14F-4D97-AF65-F5344CB8AC3E}">
        <p14:creationId xmlns:p14="http://schemas.microsoft.com/office/powerpoint/2010/main" val="1691482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a:t>%</a:t>
            </a:r>
            <a:endParaRPr kumimoji="1" lang="ja-JP" altLang="en-US"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a:t>&amp;</a:t>
            </a:r>
            <a:endParaRPr kumimoji="1" lang="ja-JP" altLang="en-US"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mtClean="0"/>
              <a:t>(</a:t>
            </a:r>
            <a:endParaRPr kumimoji="1" lang="ja-JP" altLang="en-US"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_</a:t>
            </a:r>
            <a:endParaRPr kumimoji="1" lang="ja-JP" altLang="en-US"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Q</a:t>
            </a:r>
            <a:endParaRPr kumimoji="1" lang="ja-JP" altLang="en-US"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W</a:t>
            </a:r>
            <a:endParaRPr kumimoji="1" lang="ja-JP" altLang="en-US"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E</a:t>
            </a:r>
            <a:endParaRPr kumimoji="1" lang="ja-JP" altLang="en-US"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R</a:t>
            </a:r>
            <a:endParaRPr kumimoji="1" lang="ja-JP" altLang="en-US"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T</a:t>
            </a:r>
            <a:endParaRPr kumimoji="1" lang="ja-JP" altLang="en-US"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a:t>Y</a:t>
            </a:r>
            <a:endParaRPr kumimoji="1" lang="ja-JP" altLang="en-US"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U</a:t>
            </a:r>
            <a:endParaRPr kumimoji="1" lang="ja-JP" altLang="en-US"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I</a:t>
            </a:r>
            <a:endParaRPr kumimoji="1" lang="ja-JP" altLang="en-US"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O</a:t>
            </a:r>
            <a:endParaRPr kumimoji="1" lang="ja-JP" altLang="en-US"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P</a:t>
            </a:r>
            <a:endParaRPr kumimoji="1" lang="ja-JP" altLang="en-US"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a:t>
            </a:r>
            <a:endParaRPr kumimoji="1" lang="ja-JP" altLang="en-US"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S</a:t>
            </a:r>
            <a:endParaRPr kumimoji="1" lang="ja-JP" altLang="en-US"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D</a:t>
            </a:r>
            <a:endParaRPr kumimoji="1" lang="ja-JP" altLang="en-US"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F</a:t>
            </a:r>
            <a:endParaRPr kumimoji="1" lang="ja-JP" altLang="en-US"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G</a:t>
            </a:r>
            <a:endParaRPr kumimoji="1" lang="ja-JP" altLang="en-US"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H</a:t>
            </a:r>
            <a:endParaRPr kumimoji="1" lang="ja-JP" altLang="en-US"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J</a:t>
            </a:r>
            <a:endParaRPr kumimoji="1" lang="ja-JP" altLang="en-US"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K</a:t>
            </a:r>
            <a:endParaRPr kumimoji="1" lang="ja-JP" altLang="en-US"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L</a:t>
            </a:r>
            <a:endParaRPr kumimoji="1" lang="ja-JP" altLang="en-US"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Z</a:t>
            </a:r>
            <a:endParaRPr kumimoji="1" lang="ja-JP" altLang="en-US"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X</a:t>
            </a:r>
            <a:endParaRPr kumimoji="1" lang="ja-JP" altLang="en-US"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C</a:t>
            </a:r>
            <a:endParaRPr kumimoji="1" lang="ja-JP" altLang="en-US"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V</a:t>
            </a:r>
            <a:endParaRPr kumimoji="1" lang="ja-JP" altLang="en-US"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B</a:t>
            </a:r>
            <a:endParaRPr kumimoji="1" lang="ja-JP" altLang="en-US"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N</a:t>
            </a:r>
            <a:endParaRPr kumimoji="1" lang="ja-JP" altLang="en-US"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M</a:t>
            </a:r>
            <a:endParaRPr kumimoji="1" lang="ja-JP" altLang="en-US"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&lt;</a:t>
            </a:r>
            <a:endParaRPr kumimoji="1" lang="ja-JP" altLang="en-US"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&gt;</a:t>
            </a:r>
            <a:endParaRPr kumimoji="1" lang="ja-JP" altLang="en-US"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60" name="角丸四角形 59"/>
          <p:cNvSpPr/>
          <p:nvPr/>
        </p:nvSpPr>
        <p:spPr>
          <a:xfrm>
            <a:off x="7160346" y="4947254"/>
            <a:ext cx="855337"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1" name="角丸四角形 60"/>
          <p:cNvSpPr/>
          <p:nvPr/>
        </p:nvSpPr>
        <p:spPr>
          <a:xfrm>
            <a:off x="569441" y="4947254"/>
            <a:ext cx="115309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9" name="角丸四角形 68"/>
          <p:cNvSpPr/>
          <p:nvPr/>
        </p:nvSpPr>
        <p:spPr>
          <a:xfrm>
            <a:off x="2727793" y="5473034"/>
            <a:ext cx="3135639"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4" name="コンテンツ プレースホルダー 2"/>
          <p:cNvSpPr>
            <a:spLocks noGrp="1"/>
          </p:cNvSpPr>
          <p:nvPr>
            <p:ph idx="1"/>
          </p:nvPr>
        </p:nvSpPr>
        <p:spPr>
          <a:xfrm>
            <a:off x="628650" y="1825625"/>
            <a:ext cx="7886700" cy="1152269"/>
          </a:xfrm>
        </p:spPr>
        <p:txBody>
          <a:bodyPr>
            <a:normAutofit/>
          </a:bodyPr>
          <a:lstStyle/>
          <a:p>
            <a:pPr marL="0" indent="0">
              <a:buNone/>
            </a:pPr>
            <a:r>
              <a:rPr kumimoji="1" lang="en-US" altLang="ja-JP" dirty="0" smtClean="0">
                <a:solidFill>
                  <a:schemeClr val="accent6">
                    <a:lumMod val="75000"/>
                  </a:schemeClr>
                </a:solidFill>
              </a:rPr>
              <a:t>SHIFT	= Shift (Windows)</a:t>
            </a:r>
            <a:endParaRPr lang="en-US" altLang="ja-JP" dirty="0" smtClean="0">
              <a:solidFill>
                <a:schemeClr val="accent6">
                  <a:lumMod val="75000"/>
                </a:schemeClr>
              </a:solidFill>
            </a:endParaRPr>
          </a:p>
          <a:p>
            <a:pPr marL="0" indent="0">
              <a:buNone/>
            </a:pPr>
            <a:r>
              <a:rPr kumimoji="1" lang="en-US" altLang="ja-JP">
                <a:solidFill>
                  <a:schemeClr val="accent6">
                    <a:lumMod val="75000"/>
                  </a:schemeClr>
                </a:solidFill>
              </a:rPr>
              <a:t>	</a:t>
            </a:r>
            <a:r>
              <a:rPr kumimoji="1" lang="en-US" altLang="ja-JP" smtClean="0">
                <a:solidFill>
                  <a:schemeClr val="accent6">
                    <a:lumMod val="75000"/>
                  </a:schemeClr>
                </a:solidFill>
              </a:rPr>
              <a:t>= </a:t>
            </a:r>
            <a:r>
              <a:rPr kumimoji="1" lang="en-US" altLang="ja-JP" dirty="0" smtClean="0">
                <a:solidFill>
                  <a:schemeClr val="accent6">
                    <a:lumMod val="75000"/>
                  </a:schemeClr>
                </a:solidFill>
              </a:rPr>
              <a:t>Shift (Mac)</a:t>
            </a:r>
          </a:p>
        </p:txBody>
      </p:sp>
    </p:spTree>
    <p:extLst>
      <p:ext uri="{BB962C8B-B14F-4D97-AF65-F5344CB8AC3E}">
        <p14:creationId xmlns:p14="http://schemas.microsoft.com/office/powerpoint/2010/main" val="2550457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F1</a:t>
            </a:r>
            <a:endParaRPr kumimoji="1" lang="ja-JP" altLang="en-US" sz="1600"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F2</a:t>
            </a:r>
            <a:endParaRPr kumimoji="1" lang="ja-JP" altLang="en-US" sz="1600"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F3</a:t>
            </a:r>
            <a:endParaRPr kumimoji="1" lang="ja-JP" altLang="en-US" sz="1600"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F4</a:t>
            </a:r>
            <a:endParaRPr kumimoji="1" lang="ja-JP" altLang="en-US" sz="1600"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F5</a:t>
            </a:r>
            <a:endParaRPr kumimoji="1" lang="ja-JP" altLang="en-US" sz="1600"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F6</a:t>
            </a:r>
            <a:endParaRPr kumimoji="1" lang="ja-JP" altLang="en-US" sz="1600"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600" smtClean="0"/>
              <a:t>F7</a:t>
            </a:r>
            <a:endParaRPr kumimoji="1" lang="ja-JP" altLang="en-US" sz="1600"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600" smtClean="0"/>
              <a:t>F8</a:t>
            </a:r>
            <a:endParaRPr kumimoji="1" lang="ja-JP" altLang="en-US" sz="1600"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F9</a:t>
            </a:r>
            <a:endParaRPr kumimoji="1" lang="ja-JP" altLang="en-US" sz="1600"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600" smtClean="0"/>
              <a:t>F10</a:t>
            </a:r>
            <a:endParaRPr kumimoji="1" lang="ja-JP" altLang="en-US" sz="1600"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F11</a:t>
            </a:r>
            <a:endParaRPr kumimoji="1" lang="ja-JP" altLang="en-US" sz="1600"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F12</a:t>
            </a:r>
            <a:endParaRPr kumimoji="1" lang="ja-JP" altLang="en-US" sz="1600"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smtClean="0"/>
              <a:t>後列</a:t>
            </a:r>
            <a:endParaRPr lang="en-US" altLang="ja-JP" sz="1200" smtClean="0"/>
          </a:p>
          <a:p>
            <a:pPr algn="ctr"/>
            <a:r>
              <a:rPr kumimoji="1" lang="ja-JP" altLang="en-US" sz="1200"/>
              <a:t>消し</a:t>
            </a:r>
            <a:endParaRPr kumimoji="1" lang="ja-JP" altLang="en-US" sz="1200"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BS</a:t>
            </a:r>
            <a:endParaRPr kumimoji="1" lang="ja-JP" altLang="en-US" sz="1200"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smtClean="0"/>
              <a:t>Home</a:t>
            </a:r>
            <a:endParaRPr kumimoji="1" lang="ja-JP" altLang="en-US" sz="1200"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a:t>↑</a:t>
            </a:r>
            <a:endParaRPr kumimoji="1" lang="ja-JP" altLang="en-US" sz="1200"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smtClean="0"/>
              <a:t>End</a:t>
            </a:r>
            <a:endParaRPr kumimoji="1" lang="ja-JP" altLang="en-US" sz="1200"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Return</a:t>
            </a:r>
            <a:endParaRPr kumimoji="1" lang="ja-JP" altLang="en-US" sz="1200"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a:t>\</a:t>
            </a:r>
            <a:endParaRPr kumimoji="1" lang="ja-JP" altLang="en-US" sz="1200"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a:t>
            </a:r>
            <a:endParaRPr kumimoji="1" lang="ja-JP" altLang="en-US" sz="1200"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smtClean="0"/>
              <a:t>alt-shift</a:t>
            </a:r>
          </a:p>
          <a:p>
            <a:pPr algn="ctr"/>
            <a:r>
              <a:rPr lang="en-US" altLang="ja-JP" sz="1000" smtClean="0"/>
              <a:t>tab</a:t>
            </a:r>
            <a:endParaRPr kumimoji="1" lang="ja-JP" altLang="en-US" sz="1000"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smtClean="0"/>
              <a:t>Alt</a:t>
            </a:r>
          </a:p>
          <a:p>
            <a:pPr algn="ctr"/>
            <a:r>
              <a:rPr lang="en-US" altLang="ja-JP" sz="1000" smtClean="0"/>
              <a:t>tab</a:t>
            </a:r>
            <a:endParaRPr kumimoji="1" lang="ja-JP" altLang="en-US" sz="1000"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smtClean="0"/>
              <a:t>前列</a:t>
            </a:r>
            <a:endParaRPr kumimoji="1" lang="en-US" altLang="ja-JP" sz="1200" smtClean="0"/>
          </a:p>
          <a:p>
            <a:pPr algn="ctr"/>
            <a:r>
              <a:rPr lang="ja-JP" altLang="en-US" sz="1200"/>
              <a:t>消し</a:t>
            </a:r>
            <a:endParaRPr kumimoji="1" lang="ja-JP" altLang="en-US" sz="1200"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smtClean="0"/>
              <a:t>←</a:t>
            </a:r>
            <a:endParaRPr lang="en-US" altLang="ja-JP" sz="1200" smtClean="0"/>
          </a:p>
          <a:p>
            <a:pPr algn="ctr"/>
            <a:r>
              <a:rPr kumimoji="1" lang="en-US" altLang="ja-JP" sz="1200" smtClean="0"/>
              <a:t>Word</a:t>
            </a:r>
            <a:endParaRPr kumimoji="1" lang="ja-JP" altLang="en-US" sz="12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a:t>←</a:t>
            </a:r>
            <a:endParaRPr kumimoji="1" lang="ja-JP" altLang="en-US" sz="12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smtClean="0"/>
              <a:t>↓</a:t>
            </a:r>
            <a:endParaRPr kumimoji="1" lang="ja-JP" altLang="en-US" sz="12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smtClean="0"/>
              <a:t>→</a:t>
            </a:r>
            <a:endParaRPr kumimoji="1" lang="ja-JP" altLang="en-US" sz="12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smtClean="0"/>
              <a:t>→</a:t>
            </a:r>
            <a:endParaRPr kumimoji="1" lang="en-US" altLang="ja-JP" sz="1200" smtClean="0"/>
          </a:p>
          <a:p>
            <a:pPr algn="ctr"/>
            <a:r>
              <a:rPr lang="en-US" altLang="ja-JP" sz="1200" smtClean="0"/>
              <a:t>Word</a:t>
            </a:r>
            <a:endParaRPr kumimoji="1" lang="ja-JP" altLang="en-US" sz="12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a:t>
            </a:r>
            <a:endParaRPr kumimoji="1" lang="ja-JP" altLang="en-US" sz="1200"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a:t>
            </a:r>
            <a:endParaRPr kumimoji="1" lang="ja-JP" altLang="en-US" sz="1200"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smtClean="0"/>
              <a:t>カタ</a:t>
            </a:r>
            <a:endParaRPr lang="en-US" altLang="ja-JP" sz="1200" smtClean="0"/>
          </a:p>
          <a:p>
            <a:pPr algn="ctr"/>
            <a:r>
              <a:rPr lang="ja-JP" altLang="en-US" sz="1200" smtClean="0"/>
              <a:t>カナ</a:t>
            </a:r>
            <a:endParaRPr kumimoji="1" lang="ja-JP" altLang="en-US" sz="1200"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49" name="角丸四角形 48"/>
          <p:cNvSpPr/>
          <p:nvPr/>
        </p:nvSpPr>
        <p:spPr>
          <a:xfrm>
            <a:off x="569441" y="4421474"/>
            <a:ext cx="90565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smtClean="0"/>
              <a:t>Clip</a:t>
            </a:r>
          </a:p>
          <a:p>
            <a:pPr algn="ctr"/>
            <a:r>
              <a:rPr kumimoji="1" lang="en-US" altLang="ja-JP" sz="1200"/>
              <a:t>1</a:t>
            </a:r>
            <a:endParaRPr kumimoji="1" lang="ja-JP" altLang="en-US" sz="12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Clip</a:t>
            </a:r>
          </a:p>
          <a:p>
            <a:pPr algn="ctr"/>
            <a:r>
              <a:rPr lang="en-US" altLang="ja-JP" sz="1200"/>
              <a:t>2</a:t>
            </a:r>
            <a:endParaRPr kumimoji="1" lang="ja-JP" altLang="en-US" sz="12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Clip</a:t>
            </a:r>
          </a:p>
          <a:p>
            <a:pPr algn="ctr"/>
            <a:r>
              <a:rPr lang="en-US" altLang="ja-JP" sz="1200"/>
              <a:t>3</a:t>
            </a:r>
            <a:endParaRPr kumimoji="1" lang="ja-JP" altLang="en-US" sz="1200"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Clip</a:t>
            </a:r>
          </a:p>
          <a:p>
            <a:pPr algn="ctr"/>
            <a:r>
              <a:rPr lang="en-US" altLang="ja-JP" sz="1200"/>
              <a:t>4</a:t>
            </a:r>
            <a:endParaRPr kumimoji="1" lang="ja-JP" altLang="en-US" sz="12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a:t>
            </a:r>
            <a:endParaRPr kumimoji="1" lang="ja-JP" altLang="en-US" sz="1200"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smtClean="0"/>
              <a:t>-</a:t>
            </a:r>
            <a:endParaRPr kumimoji="1" lang="ja-JP" altLang="en-US" sz="1200"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69" name="角丸四角形 68"/>
          <p:cNvSpPr/>
          <p:nvPr/>
        </p:nvSpPr>
        <p:spPr>
          <a:xfrm>
            <a:off x="2727793" y="5473034"/>
            <a:ext cx="3135639"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70" name="角丸四角形 69"/>
          <p:cNvSpPr/>
          <p:nvPr/>
        </p:nvSpPr>
        <p:spPr>
          <a:xfrm>
            <a:off x="5941352" y="5473034"/>
            <a:ext cx="71075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64" name="コンテンツ プレースホルダー 2"/>
          <p:cNvSpPr>
            <a:spLocks noGrp="1"/>
          </p:cNvSpPr>
          <p:nvPr>
            <p:ph idx="1"/>
          </p:nvPr>
        </p:nvSpPr>
        <p:spPr>
          <a:xfrm>
            <a:off x="628650" y="1825625"/>
            <a:ext cx="7886700" cy="1152269"/>
          </a:xfrm>
        </p:spPr>
        <p:txBody>
          <a:bodyPr/>
          <a:lstStyle/>
          <a:p>
            <a:pPr marL="0" indent="0">
              <a:buNone/>
            </a:pPr>
            <a:r>
              <a:rPr lang="en-US" altLang="ja-JP" smtClean="0">
                <a:solidFill>
                  <a:schemeClr val="accent6">
                    <a:lumMod val="75000"/>
                  </a:schemeClr>
                </a:solidFill>
              </a:rPr>
              <a:t>CAPS </a:t>
            </a:r>
            <a:r>
              <a:rPr lang="en-US" altLang="ja-JP">
                <a:solidFill>
                  <a:schemeClr val="accent6">
                    <a:lumMod val="75000"/>
                  </a:schemeClr>
                </a:solidFill>
              </a:rPr>
              <a:t> </a:t>
            </a:r>
            <a:r>
              <a:rPr lang="en-US" altLang="ja-JP" b="1">
                <a:solidFill>
                  <a:schemeClr val="accent6">
                    <a:lumMod val="75000"/>
                  </a:schemeClr>
                </a:solidFill>
              </a:rPr>
              <a:t>OR</a:t>
            </a:r>
            <a:r>
              <a:rPr lang="en-US" altLang="ja-JP" smtClean="0">
                <a:solidFill>
                  <a:schemeClr val="accent6">
                    <a:lumMod val="75000"/>
                  </a:schemeClr>
                </a:solidFill>
              </a:rPr>
              <a:t>  RCMD</a:t>
            </a:r>
            <a:endParaRPr lang="en-US" altLang="ja-JP" dirty="0" smtClean="0">
              <a:solidFill>
                <a:schemeClr val="accent6">
                  <a:lumMod val="75000"/>
                </a:schemeClr>
              </a:solidFill>
            </a:endParaRPr>
          </a:p>
        </p:txBody>
      </p:sp>
    </p:spTree>
    <p:extLst>
      <p:ext uri="{BB962C8B-B14F-4D97-AF65-F5344CB8AC3E}">
        <p14:creationId xmlns:p14="http://schemas.microsoft.com/office/powerpoint/2010/main" val="1941651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smtClean="0"/>
              <a:t>6</a:t>
            </a:r>
            <a:endParaRPr kumimoji="1" lang="ja-JP" altLang="en-US" sz="1400"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7</a:t>
            </a:r>
            <a:endParaRPr kumimoji="1" lang="ja-JP" altLang="en-US" sz="1400"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8</a:t>
            </a:r>
            <a:endParaRPr kumimoji="1" lang="ja-JP" altLang="en-US" sz="1400"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9</a:t>
            </a:r>
            <a:endParaRPr kumimoji="1" lang="ja-JP" altLang="en-US" sz="1400"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0</a:t>
            </a:r>
            <a:endParaRPr kumimoji="1" lang="ja-JP" altLang="en-US" sz="1400"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y</a:t>
            </a:r>
            <a:endParaRPr kumimoji="1" lang="ja-JP" altLang="en-US" sz="1400"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u</a:t>
            </a:r>
            <a:endParaRPr kumimoji="1" lang="ja-JP" altLang="en-US" sz="1400"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i</a:t>
            </a:r>
            <a:endParaRPr kumimoji="1" lang="ja-JP" altLang="en-US" sz="1400"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o</a:t>
            </a:r>
            <a:endParaRPr kumimoji="1" lang="ja-JP" altLang="en-US" sz="1400"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p</a:t>
            </a:r>
            <a:endParaRPr kumimoji="1" lang="ja-JP" altLang="en-US" sz="1400"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h</a:t>
            </a:r>
            <a:endParaRPr kumimoji="1" lang="ja-JP" altLang="en-US" sz="14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j</a:t>
            </a:r>
            <a:endParaRPr kumimoji="1" lang="ja-JP" altLang="en-US" sz="14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k</a:t>
            </a:r>
            <a:endParaRPr kumimoji="1" lang="ja-JP" altLang="en-US" sz="14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l</a:t>
            </a:r>
            <a:endParaRPr kumimoji="1" lang="ja-JP" altLang="en-US" sz="14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smtClean="0"/>
              <a:t>n</a:t>
            </a:r>
            <a:endParaRPr kumimoji="1" lang="ja-JP" altLang="en-US" sz="14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m</a:t>
            </a:r>
            <a:endParaRPr kumimoji="1" lang="ja-JP" altLang="en-US" sz="14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9" name="角丸四角形 68"/>
          <p:cNvSpPr/>
          <p:nvPr/>
        </p:nvSpPr>
        <p:spPr>
          <a:xfrm>
            <a:off x="2727793" y="5473034"/>
            <a:ext cx="3135639" cy="46538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4" name="コンテンツ プレースホルダー 2"/>
          <p:cNvSpPr>
            <a:spLocks noGrp="1"/>
          </p:cNvSpPr>
          <p:nvPr>
            <p:ph idx="1"/>
          </p:nvPr>
        </p:nvSpPr>
        <p:spPr>
          <a:xfrm>
            <a:off x="628650" y="1825625"/>
            <a:ext cx="7886700" cy="1152269"/>
          </a:xfrm>
        </p:spPr>
        <p:txBody>
          <a:bodyPr/>
          <a:lstStyle/>
          <a:p>
            <a:pPr marL="0" indent="0">
              <a:buNone/>
            </a:pPr>
            <a:r>
              <a:rPr kumimoji="1" lang="en-US" altLang="ja-JP" smtClean="0">
                <a:solidFill>
                  <a:schemeClr val="accent6">
                    <a:lumMod val="75000"/>
                  </a:schemeClr>
                </a:solidFill>
              </a:rPr>
              <a:t>SPACE = </a:t>
            </a:r>
            <a:r>
              <a:rPr kumimoji="1" lang="en-US" altLang="ja-JP" dirty="0" smtClean="0">
                <a:solidFill>
                  <a:schemeClr val="accent6">
                    <a:lumMod val="75000"/>
                  </a:schemeClr>
                </a:solidFill>
              </a:rPr>
              <a:t>Left Hand </a:t>
            </a:r>
            <a:endParaRPr kumimoji="1" lang="ja-JP" altLang="en-US" dirty="0">
              <a:solidFill>
                <a:schemeClr val="accent6">
                  <a:lumMod val="75000"/>
                </a:schemeClr>
              </a:solidFill>
            </a:endParaRPr>
          </a:p>
        </p:txBody>
      </p:sp>
    </p:spTree>
    <p:extLst>
      <p:ext uri="{BB962C8B-B14F-4D97-AF65-F5344CB8AC3E}">
        <p14:creationId xmlns:p14="http://schemas.microsoft.com/office/powerpoint/2010/main" val="715667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latin typeface="+mn-ea"/>
              </a:rPr>
              <a:t>橙</a:t>
            </a:r>
            <a:endParaRPr lang="en-US" altLang="ja-JP" sz="900">
              <a:solidFill>
                <a:schemeClr val="accent6">
                  <a:lumMod val="75000"/>
                </a:schemeClr>
              </a:solidFill>
              <a:latin typeface="+mn-ea"/>
            </a:endParaRPr>
          </a:p>
          <a:p>
            <a:pPr algn="ctr"/>
            <a:r>
              <a:rPr lang="ja-JP" altLang="en-US" sz="900">
                <a:solidFill>
                  <a:schemeClr val="accent6">
                    <a:lumMod val="75000"/>
                  </a:schemeClr>
                </a:solidFill>
                <a:latin typeface="+mn-ea"/>
              </a:rPr>
              <a:t>枠線</a:t>
            </a:r>
            <a:endParaRPr lang="ja-JP" altLang="en-US" sz="900" dirty="0">
              <a:solidFill>
                <a:schemeClr val="accent6">
                  <a:lumMod val="75000"/>
                </a:schemeClr>
              </a:solidFill>
              <a:latin typeface="+mn-ea"/>
            </a:endParaRPr>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rPr>
              <a:t>青</a:t>
            </a:r>
            <a:endParaRPr lang="en-US" altLang="ja-JP" sz="900">
              <a:solidFill>
                <a:schemeClr val="accent6">
                  <a:lumMod val="75000"/>
                </a:schemeClr>
              </a:solidFill>
            </a:endParaRPr>
          </a:p>
          <a:p>
            <a:pPr algn="ctr"/>
            <a:r>
              <a:rPr lang="ja-JP" altLang="en-US" sz="900">
                <a:solidFill>
                  <a:schemeClr val="accent6">
                    <a:lumMod val="75000"/>
                  </a:schemeClr>
                </a:solidFill>
              </a:rPr>
              <a:t>枠線</a:t>
            </a:r>
            <a:endParaRPr lang="ja-JP" altLang="en-US" sz="900" dirty="0">
              <a:solidFill>
                <a:schemeClr val="accent6">
                  <a:lumMod val="75000"/>
                </a:schemeClr>
              </a:solidFill>
            </a:endParaRPr>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rPr>
              <a:t>緑</a:t>
            </a:r>
            <a:endParaRPr lang="en-US" altLang="ja-JP" sz="900">
              <a:solidFill>
                <a:schemeClr val="accent6">
                  <a:lumMod val="75000"/>
                </a:schemeClr>
              </a:solidFill>
            </a:endParaRPr>
          </a:p>
          <a:p>
            <a:pPr algn="ctr"/>
            <a:r>
              <a:rPr lang="ja-JP" altLang="en-US" sz="900">
                <a:solidFill>
                  <a:schemeClr val="accent6">
                    <a:lumMod val="75000"/>
                  </a:schemeClr>
                </a:solidFill>
              </a:rPr>
              <a:t>枠線</a:t>
            </a:r>
            <a:endParaRPr lang="ja-JP" altLang="en-US" sz="900" dirty="0">
              <a:solidFill>
                <a:schemeClr val="accent6">
                  <a:lumMod val="75000"/>
                </a:schemeClr>
              </a:solidFill>
            </a:endParaRPr>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rPr>
              <a:t>赤</a:t>
            </a:r>
            <a:endParaRPr lang="en-US" altLang="ja-JP" sz="900">
              <a:solidFill>
                <a:schemeClr val="accent6">
                  <a:lumMod val="75000"/>
                </a:schemeClr>
              </a:solidFill>
            </a:endParaRPr>
          </a:p>
          <a:p>
            <a:pPr algn="ctr"/>
            <a:r>
              <a:rPr lang="ja-JP" altLang="en-US" sz="900">
                <a:solidFill>
                  <a:schemeClr val="accent6">
                    <a:lumMod val="75000"/>
                  </a:schemeClr>
                </a:solidFill>
              </a:rPr>
              <a:t>枠線</a:t>
            </a:r>
            <a:endParaRPr lang="ja-JP" altLang="en-US" sz="900" dirty="0">
              <a:solidFill>
                <a:schemeClr val="accent6">
                  <a:lumMod val="75000"/>
                </a:schemeClr>
              </a:solidFill>
            </a:endParaRPr>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rPr>
              <a:t>枠線</a:t>
            </a:r>
            <a:endParaRPr lang="en-US" altLang="ja-JP" sz="900">
              <a:solidFill>
                <a:schemeClr val="accent6">
                  <a:lumMod val="75000"/>
                </a:schemeClr>
              </a:solidFill>
            </a:endParaRPr>
          </a:p>
          <a:p>
            <a:pPr algn="ctr"/>
            <a:r>
              <a:rPr lang="ja-JP" altLang="en-US" sz="900">
                <a:solidFill>
                  <a:schemeClr val="accent6">
                    <a:lumMod val="75000"/>
                  </a:schemeClr>
                </a:solidFill>
              </a:rPr>
              <a:t>色変更</a:t>
            </a:r>
            <a:endParaRPr lang="ja-JP" altLang="en-US" sz="900" dirty="0">
              <a:solidFill>
                <a:schemeClr val="accent6">
                  <a:lumMod val="75000"/>
                </a:schemeClr>
              </a:solidFill>
            </a:endParaRPr>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橙</a:t>
            </a:r>
            <a:endParaRPr lang="en-US" altLang="ja-JP" sz="900">
              <a:solidFill>
                <a:schemeClr val="accent5">
                  <a:lumMod val="75000"/>
                </a:schemeClr>
              </a:solidFill>
            </a:endParaRPr>
          </a:p>
          <a:p>
            <a:pPr algn="ctr"/>
            <a:r>
              <a:rPr lang="ja-JP" altLang="en-US" sz="900">
                <a:solidFill>
                  <a:schemeClr val="accent5">
                    <a:lumMod val="75000"/>
                  </a:schemeClr>
                </a:solidFill>
              </a:rPr>
              <a:t>文字</a:t>
            </a:r>
            <a:endParaRPr lang="ja-JP" altLang="en-US" sz="900" dirty="0">
              <a:solidFill>
                <a:schemeClr val="accent5">
                  <a:lumMod val="75000"/>
                </a:schemeClr>
              </a:solidFill>
            </a:endParaRPr>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青</a:t>
            </a:r>
            <a:endParaRPr lang="en-US" altLang="ja-JP" sz="900">
              <a:solidFill>
                <a:schemeClr val="accent5">
                  <a:lumMod val="75000"/>
                </a:schemeClr>
              </a:solidFill>
            </a:endParaRPr>
          </a:p>
          <a:p>
            <a:pPr algn="ctr"/>
            <a:r>
              <a:rPr lang="ja-JP" altLang="en-US" sz="900">
                <a:solidFill>
                  <a:schemeClr val="accent5">
                    <a:lumMod val="75000"/>
                  </a:schemeClr>
                </a:solidFill>
              </a:rPr>
              <a:t>文字</a:t>
            </a:r>
            <a:endParaRPr lang="ja-JP" altLang="en-US" sz="900" dirty="0">
              <a:solidFill>
                <a:schemeClr val="accent5">
                  <a:lumMod val="75000"/>
                </a:schemeClr>
              </a:solidFill>
            </a:endParaRPr>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緑</a:t>
            </a:r>
            <a:endParaRPr lang="en-US" altLang="ja-JP" sz="900">
              <a:solidFill>
                <a:schemeClr val="accent5">
                  <a:lumMod val="75000"/>
                </a:schemeClr>
              </a:solidFill>
            </a:endParaRPr>
          </a:p>
          <a:p>
            <a:pPr algn="ctr"/>
            <a:r>
              <a:rPr lang="ja-JP" altLang="en-US" sz="900">
                <a:solidFill>
                  <a:schemeClr val="accent5">
                    <a:lumMod val="75000"/>
                  </a:schemeClr>
                </a:solidFill>
              </a:rPr>
              <a:t>文字</a:t>
            </a:r>
            <a:endParaRPr lang="ja-JP" altLang="en-US" sz="900" dirty="0">
              <a:solidFill>
                <a:schemeClr val="accent5">
                  <a:lumMod val="75000"/>
                </a:schemeClr>
              </a:solidFill>
            </a:endParaRPr>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赤</a:t>
            </a:r>
            <a:endParaRPr lang="en-US" altLang="ja-JP" sz="900">
              <a:solidFill>
                <a:schemeClr val="accent5">
                  <a:lumMod val="75000"/>
                </a:schemeClr>
              </a:solidFill>
            </a:endParaRPr>
          </a:p>
          <a:p>
            <a:pPr algn="ctr"/>
            <a:r>
              <a:rPr lang="ja-JP" altLang="en-US" sz="900">
                <a:solidFill>
                  <a:schemeClr val="accent5">
                    <a:lumMod val="75000"/>
                  </a:schemeClr>
                </a:solidFill>
              </a:rPr>
              <a:t>文字</a:t>
            </a:r>
            <a:endParaRPr lang="ja-JP" altLang="en-US" sz="900" dirty="0">
              <a:solidFill>
                <a:schemeClr val="accent5">
                  <a:lumMod val="75000"/>
                </a:schemeClr>
              </a:solidFill>
            </a:endParaRPr>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文字</a:t>
            </a:r>
            <a:endParaRPr lang="en-US" altLang="ja-JP" sz="900">
              <a:solidFill>
                <a:schemeClr val="accent5">
                  <a:lumMod val="75000"/>
                </a:schemeClr>
              </a:solidFill>
            </a:endParaRPr>
          </a:p>
          <a:p>
            <a:pPr algn="ctr"/>
            <a:r>
              <a:rPr lang="ja-JP" altLang="en-US" sz="900">
                <a:solidFill>
                  <a:schemeClr val="accent5">
                    <a:lumMod val="75000"/>
                  </a:schemeClr>
                </a:solidFill>
              </a:rPr>
              <a:t>色変更</a:t>
            </a:r>
            <a:endParaRPr lang="ja-JP" altLang="en-US" sz="900" dirty="0">
              <a:solidFill>
                <a:schemeClr val="accent5">
                  <a:lumMod val="75000"/>
                </a:schemeClr>
              </a:solidFill>
            </a:endParaRPr>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箇条</a:t>
            </a:r>
            <a:endParaRPr lang="en-US" altLang="ja-JP" sz="900"/>
          </a:p>
          <a:p>
            <a:pPr algn="ctr"/>
            <a:r>
              <a:rPr lang="ja-JP" altLang="en-US" sz="900"/>
              <a:t>書き</a:t>
            </a:r>
            <a:endParaRPr lang="ja-JP" altLang="en-US" sz="9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図形</a:t>
            </a:r>
            <a:endParaRPr lang="en-US" altLang="ja-JP" sz="900"/>
          </a:p>
          <a:p>
            <a:pPr algn="ctr"/>
            <a:r>
              <a:rPr lang="ja-JP" altLang="en-US" sz="900"/>
              <a:t>配置</a:t>
            </a:r>
            <a:endParaRPr lang="ja-JP" altLang="en-US" sz="9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図形</a:t>
            </a:r>
            <a:endParaRPr lang="en-US" altLang="ja-JP" sz="900"/>
          </a:p>
          <a:p>
            <a:pPr algn="ctr"/>
            <a:r>
              <a:rPr lang="ja-JP" altLang="en-US" sz="900"/>
              <a:t>塗り</a:t>
            </a:r>
            <a:endParaRPr lang="ja-JP" altLang="en-US" sz="9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a:t>Font</a:t>
            </a:r>
          </a:p>
          <a:p>
            <a:pPr algn="ctr"/>
            <a:r>
              <a:rPr lang="ja-JP" altLang="en-US" sz="900"/>
              <a:t>変更</a:t>
            </a:r>
            <a:endParaRPr lang="ja-JP" altLang="en-US" sz="9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図形の</a:t>
            </a:r>
            <a:endParaRPr lang="en-US" altLang="ja-JP" sz="900"/>
          </a:p>
          <a:p>
            <a:pPr algn="ctr"/>
            <a:r>
              <a:rPr lang="ja-JP" altLang="en-US" sz="900"/>
              <a:t>書式設定</a:t>
            </a:r>
            <a:endParaRPr lang="ja-JP" altLang="en-US" sz="9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9" name="角丸四角形 48"/>
          <p:cNvSpPr/>
          <p:nvPr/>
        </p:nvSpPr>
        <p:spPr>
          <a:xfrm>
            <a:off x="569441" y="4421474"/>
            <a:ext cx="90565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ja-JP" altLang="en-US"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背面</a:t>
            </a:r>
            <a:endParaRPr lang="en-US" altLang="ja-JP" sz="900"/>
          </a:p>
          <a:p>
            <a:pPr algn="ctr"/>
            <a:r>
              <a:rPr lang="ja-JP" altLang="en-US" sz="900"/>
              <a:t>移動</a:t>
            </a:r>
            <a:endParaRPr lang="ja-JP" altLang="en-US" sz="9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前面</a:t>
            </a:r>
            <a:endParaRPr lang="en-US" altLang="ja-JP" sz="900"/>
          </a:p>
          <a:p>
            <a:pPr algn="ctr"/>
            <a:r>
              <a:rPr lang="ja-JP" altLang="en-US" sz="900"/>
              <a:t>移動</a:t>
            </a:r>
            <a:endParaRPr lang="ja-JP" altLang="en-US" sz="9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ビュー</a:t>
            </a:r>
            <a:endParaRPr lang="ja-JP" altLang="en-US" sz="9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枠線</a:t>
            </a:r>
            <a:endParaRPr lang="en-US" altLang="ja-JP" sz="900"/>
          </a:p>
          <a:p>
            <a:pPr algn="ctr"/>
            <a:r>
              <a:rPr lang="ja-JP" altLang="en-US" sz="900"/>
              <a:t>太さ</a:t>
            </a:r>
            <a:endParaRPr lang="ja-JP" altLang="en-US" sz="9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68" name="角丸四角形 67"/>
          <p:cNvSpPr/>
          <p:nvPr/>
        </p:nvSpPr>
        <p:spPr>
          <a:xfrm>
            <a:off x="1900793" y="5473034"/>
            <a:ext cx="74908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ja-JP" altLang="en-US" dirty="0"/>
          </a:p>
        </p:txBody>
      </p:sp>
      <p:sp>
        <p:nvSpPr>
          <p:cNvPr id="69" name="角丸四角形 68"/>
          <p:cNvSpPr/>
          <p:nvPr/>
        </p:nvSpPr>
        <p:spPr>
          <a:xfrm>
            <a:off x="2727793" y="5473034"/>
            <a:ext cx="3135639"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66" name="コンテンツ プレースホルダー 2"/>
          <p:cNvSpPr>
            <a:spLocks noGrp="1"/>
          </p:cNvSpPr>
          <p:nvPr>
            <p:ph idx="1"/>
          </p:nvPr>
        </p:nvSpPr>
        <p:spPr>
          <a:xfrm>
            <a:off x="628650" y="1825625"/>
            <a:ext cx="7886700" cy="1152269"/>
          </a:xfrm>
        </p:spPr>
        <p:txBody>
          <a:bodyPr>
            <a:normAutofit/>
          </a:bodyPr>
          <a:lstStyle/>
          <a:p>
            <a:pPr marL="0" indent="0">
              <a:buNone/>
            </a:pPr>
            <a:r>
              <a:rPr lang="en-US" altLang="ja-JP" smtClean="0">
                <a:solidFill>
                  <a:schemeClr val="accent6">
                    <a:lumMod val="75000"/>
                  </a:schemeClr>
                </a:solidFill>
                <a:latin typeface="+mj-lt"/>
                <a:ea typeface="+mj-ea"/>
              </a:rPr>
              <a:t>CAPS </a:t>
            </a:r>
            <a:r>
              <a:rPr lang="en-US" altLang="ja-JP" b="1" smtClean="0">
                <a:solidFill>
                  <a:schemeClr val="accent6">
                    <a:lumMod val="75000"/>
                  </a:schemeClr>
                </a:solidFill>
                <a:latin typeface="+mj-lt"/>
                <a:ea typeface="+mj-ea"/>
              </a:rPr>
              <a:t>AND</a:t>
            </a:r>
            <a:r>
              <a:rPr lang="en-US" altLang="ja-JP" smtClean="0">
                <a:solidFill>
                  <a:schemeClr val="accent6">
                    <a:lumMod val="75000"/>
                  </a:schemeClr>
                </a:solidFill>
                <a:latin typeface="+mj-lt"/>
                <a:ea typeface="+mj-ea"/>
              </a:rPr>
              <a:t> </a:t>
            </a:r>
            <a:r>
              <a:rPr lang="en-US" altLang="ja-JP" dirty="0" smtClean="0">
                <a:solidFill>
                  <a:schemeClr val="accent6">
                    <a:lumMod val="75000"/>
                  </a:schemeClr>
                </a:solidFill>
                <a:latin typeface="+mj-lt"/>
                <a:ea typeface="+mj-ea"/>
              </a:rPr>
              <a:t>LCMD</a:t>
            </a:r>
          </a:p>
          <a:p>
            <a:pPr marL="0" indent="0" algn="ctr">
              <a:buNone/>
            </a:pPr>
            <a:r>
              <a:rPr lang="en-US" altLang="ja-JP" sz="4000" dirty="0" smtClean="0">
                <a:solidFill>
                  <a:srgbClr val="C00000"/>
                </a:solidFill>
                <a:latin typeface="+mj-lt"/>
                <a:ea typeface="+mj-ea"/>
              </a:rPr>
              <a:t>On</a:t>
            </a:r>
          </a:p>
        </p:txBody>
      </p:sp>
      <p:pic>
        <p:nvPicPr>
          <p:cNvPr id="71" name="Picture 2" descr="https://upload.wikimedia.org/wikipedia/commons/thumb/b/b0/Microsoft_PowerPoint_2013_logo.svg/2000px-Microsoft_PowerPoint_2013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078" y="2132002"/>
            <a:ext cx="792834" cy="77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896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9" name="角丸四角形 48"/>
          <p:cNvSpPr/>
          <p:nvPr/>
        </p:nvSpPr>
        <p:spPr>
          <a:xfrm>
            <a:off x="569441" y="4421474"/>
            <a:ext cx="90565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0" name="角丸四角形 59"/>
          <p:cNvSpPr/>
          <p:nvPr/>
        </p:nvSpPr>
        <p:spPr>
          <a:xfrm>
            <a:off x="7160346" y="4947254"/>
            <a:ext cx="855337"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1" name="角丸四角形 60"/>
          <p:cNvSpPr/>
          <p:nvPr/>
        </p:nvSpPr>
        <p:spPr>
          <a:xfrm>
            <a:off x="569441" y="4947254"/>
            <a:ext cx="115309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2" name="角丸四角形 61"/>
          <p:cNvSpPr/>
          <p:nvPr/>
        </p:nvSpPr>
        <p:spPr>
          <a:xfrm>
            <a:off x="808768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3" name="角丸四角形 62"/>
          <p:cNvSpPr/>
          <p:nvPr/>
        </p:nvSpPr>
        <p:spPr>
          <a:xfrm>
            <a:off x="1366996" y="547303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7" name="角丸四角形 66"/>
          <p:cNvSpPr/>
          <p:nvPr/>
        </p:nvSpPr>
        <p:spPr>
          <a:xfrm>
            <a:off x="6730022" y="547303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8" name="角丸四角形 67"/>
          <p:cNvSpPr/>
          <p:nvPr/>
        </p:nvSpPr>
        <p:spPr>
          <a:xfrm>
            <a:off x="1900793" y="5473034"/>
            <a:ext cx="749080"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9" name="角丸四角形 68"/>
          <p:cNvSpPr/>
          <p:nvPr/>
        </p:nvSpPr>
        <p:spPr>
          <a:xfrm>
            <a:off x="2727793" y="5473034"/>
            <a:ext cx="3135639"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0" name="角丸四角形 69"/>
          <p:cNvSpPr/>
          <p:nvPr/>
        </p:nvSpPr>
        <p:spPr>
          <a:xfrm>
            <a:off x="5941352" y="5473034"/>
            <a:ext cx="710750"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Tree>
    <p:extLst>
      <p:ext uri="{BB962C8B-B14F-4D97-AF65-F5344CB8AC3E}">
        <p14:creationId xmlns:p14="http://schemas.microsoft.com/office/powerpoint/2010/main" val="2173051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8" name="角丸四角形 67"/>
          <p:cNvSpPr/>
          <p:nvPr/>
        </p:nvSpPr>
        <p:spPr>
          <a:xfrm>
            <a:off x="1900793" y="5473034"/>
            <a:ext cx="74908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0" name="角丸四角形 69"/>
          <p:cNvSpPr/>
          <p:nvPr/>
        </p:nvSpPr>
        <p:spPr>
          <a:xfrm>
            <a:off x="5941352" y="5473034"/>
            <a:ext cx="71075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4" name="コンテンツ プレースホルダー 2"/>
          <p:cNvSpPr>
            <a:spLocks noGrp="1"/>
          </p:cNvSpPr>
          <p:nvPr>
            <p:ph idx="1"/>
          </p:nvPr>
        </p:nvSpPr>
        <p:spPr>
          <a:xfrm>
            <a:off x="628650" y="1825625"/>
            <a:ext cx="7886700" cy="1152269"/>
          </a:xfrm>
        </p:spPr>
        <p:txBody>
          <a:bodyPr/>
          <a:lstStyle/>
          <a:p>
            <a:pPr marL="0" indent="0">
              <a:buNone/>
            </a:pPr>
            <a:r>
              <a:rPr kumimoji="1" lang="en-US" altLang="ja-JP" smtClean="0">
                <a:solidFill>
                  <a:schemeClr val="accent6">
                    <a:lumMod val="75000"/>
                  </a:schemeClr>
                </a:solidFill>
              </a:rPr>
              <a:t>LCMD </a:t>
            </a:r>
            <a:r>
              <a:rPr kumimoji="1" lang="en-US" altLang="ja-JP" b="1" smtClean="0">
                <a:solidFill>
                  <a:schemeClr val="accent6">
                    <a:lumMod val="75000"/>
                  </a:schemeClr>
                </a:solidFill>
              </a:rPr>
              <a:t>AND</a:t>
            </a:r>
            <a:r>
              <a:rPr kumimoji="1" lang="en-US" altLang="ja-JP" smtClean="0">
                <a:solidFill>
                  <a:schemeClr val="accent6">
                    <a:lumMod val="75000"/>
                  </a:schemeClr>
                </a:solidFill>
              </a:rPr>
              <a:t> </a:t>
            </a:r>
            <a:r>
              <a:rPr kumimoji="1" lang="en-US" altLang="ja-JP" dirty="0" smtClean="0">
                <a:solidFill>
                  <a:schemeClr val="accent6">
                    <a:lumMod val="75000"/>
                  </a:schemeClr>
                </a:solidFill>
              </a:rPr>
              <a:t>RCMD	= Launcher</a:t>
            </a:r>
          </a:p>
        </p:txBody>
      </p:sp>
    </p:spTree>
    <p:extLst>
      <p:ext uri="{BB962C8B-B14F-4D97-AF65-F5344CB8AC3E}">
        <p14:creationId xmlns:p14="http://schemas.microsoft.com/office/powerpoint/2010/main" val="2676337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KB : Happy Hacking Keyboard</a:t>
            </a:r>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mtClean="0"/>
              <a:t>その他</a:t>
            </a:r>
            <a:endParaRPr lang="en-US" altLang="ja-JP" smtClean="0"/>
          </a:p>
          <a:p>
            <a:pPr marL="0" indent="0">
              <a:buNone/>
            </a:pPr>
            <a:endParaRPr kumimoji="1" lang="en-US" altLang="ja-JP"/>
          </a:p>
          <a:p>
            <a:r>
              <a:rPr lang="en-US" altLang="ja-JP" smtClean="0"/>
              <a:t>LCMD()</a:t>
            </a:r>
            <a:r>
              <a:rPr lang="ja-JP" altLang="en-US" smtClean="0"/>
              <a:t>＋</a:t>
            </a:r>
            <a:r>
              <a:rPr lang="en-US" altLang="ja-JP" smtClean="0"/>
              <a:t>Q</a:t>
            </a:r>
            <a:r>
              <a:rPr lang="ja-JP" altLang="en-US" smtClean="0"/>
              <a:t>：</a:t>
            </a:r>
            <a:r>
              <a:rPr lang="en-US" altLang="ja-JP" b="1" smtClean="0"/>
              <a:t>Quit</a:t>
            </a:r>
            <a:r>
              <a:rPr lang="ja-JP" altLang="en-US" b="1" smtClean="0"/>
              <a:t> </a:t>
            </a:r>
            <a:r>
              <a:rPr lang="en-US" altLang="ja-JP" b="1" smtClean="0"/>
              <a:t>Alias</a:t>
            </a:r>
            <a:endParaRPr kumimoji="1" lang="ja-JP" altLang="en-US" b="1"/>
          </a:p>
        </p:txBody>
      </p:sp>
    </p:spTree>
    <p:extLst>
      <p:ext uri="{BB962C8B-B14F-4D97-AF65-F5344CB8AC3E}">
        <p14:creationId xmlns:p14="http://schemas.microsoft.com/office/powerpoint/2010/main" val="3675204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latin typeface="+mj-ea"/>
              </a:rPr>
              <a:t>Mouse </a:t>
            </a:r>
            <a:r>
              <a:rPr lang="en-US" altLang="ja-JP" sz="3600" dirty="0" smtClean="0">
                <a:latin typeface="+mj-ea"/>
              </a:rPr>
              <a:t>: </a:t>
            </a:r>
            <a:r>
              <a:rPr kumimoji="1" lang="en-US" altLang="ja-JP" sz="3600" dirty="0" smtClean="0">
                <a:latin typeface="+mj-ea"/>
              </a:rPr>
              <a:t>Steelseries Kana </a:t>
            </a:r>
            <a:endParaRPr kumimoji="1" lang="ja-JP" altLang="en-US" sz="3600" dirty="0">
              <a:latin typeface="+mj-ea"/>
            </a:endParaRPr>
          </a:p>
        </p:txBody>
      </p:sp>
      <p:sp>
        <p:nvSpPr>
          <p:cNvPr id="3" name="コンテンツ プレースホルダー 2"/>
          <p:cNvSpPr>
            <a:spLocks noGrp="1"/>
          </p:cNvSpPr>
          <p:nvPr>
            <p:ph idx="1"/>
          </p:nvPr>
        </p:nvSpPr>
        <p:spPr/>
        <p:txBody>
          <a:bodyPr/>
          <a:lstStyle/>
          <a:p>
            <a:pPr marL="0" indent="0">
              <a:buNone/>
            </a:pPr>
            <a:r>
              <a:rPr kumimoji="1" lang="en-US" altLang="ja-JP" sz="2400" dirty="0" smtClean="0"/>
              <a:t>Default</a:t>
            </a:r>
            <a:endParaRPr kumimoji="1" lang="ja-JP" altLang="en-US" sz="2400" dirty="0"/>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solidFill>
                  <a:schemeClr val="accent5">
                    <a:lumMod val="75000"/>
                  </a:schemeClr>
                </a:solidFill>
                <a:latin typeface="+mj-ea"/>
                <a:ea typeface="+mj-ea"/>
              </a:rPr>
              <a:t>Wheel Down</a:t>
            </a:r>
            <a:endParaRPr kumimoji="1" lang="ja-JP" altLang="en-US" sz="1400" dirty="0">
              <a:solidFill>
                <a:schemeClr val="accent5">
                  <a:lumMod val="75000"/>
                </a:schemeClr>
              </a:solidFill>
              <a:latin typeface="+mj-ea"/>
              <a:ea typeface="+mj-ea"/>
            </a:endParaRPr>
          </a:p>
        </p:txBody>
      </p:sp>
      <p:sp>
        <p:nvSpPr>
          <p:cNvPr id="57" name="正方形/長方形 56"/>
          <p:cNvSpPr/>
          <p:nvPr/>
        </p:nvSpPr>
        <p:spPr>
          <a:xfrm>
            <a:off x="61163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Wheel Up</a:t>
            </a:r>
            <a:endParaRPr kumimoji="1" lang="ja-JP" altLang="en-US" sz="1400" dirty="0">
              <a:solidFill>
                <a:schemeClr val="accent5">
                  <a:lumMod val="7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809842"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b="1" dirty="0" smtClean="0">
                <a:solidFill>
                  <a:schemeClr val="accent5">
                    <a:lumMod val="75000"/>
                  </a:schemeClr>
                </a:solidFill>
                <a:latin typeface="+mj-ea"/>
                <a:ea typeface="+mj-ea"/>
              </a:rPr>
              <a:t>Window Catalog </a:t>
            </a:r>
            <a:r>
              <a:rPr lang="en-US" altLang="ja-JP" sz="1400" b="1" dirty="0" smtClean="0">
                <a:solidFill>
                  <a:schemeClr val="bg1">
                    <a:lumMod val="65000"/>
                  </a:schemeClr>
                </a:solidFill>
                <a:latin typeface="+mj-ea"/>
                <a:ea typeface="+mj-ea"/>
              </a:rPr>
              <a:t>(Dexpot)</a:t>
            </a:r>
            <a:endParaRPr kumimoji="1" lang="ja-JP" altLang="en-US" sz="1400" b="1" dirty="0">
              <a:solidFill>
                <a:schemeClr val="bg1">
                  <a:lumMod val="65000"/>
                </a:schemeClr>
              </a:solidFill>
              <a:latin typeface="+mj-ea"/>
              <a:ea typeface="+mj-ea"/>
            </a:endParaRPr>
          </a:p>
        </p:txBody>
      </p:sp>
      <p:sp>
        <p:nvSpPr>
          <p:cNvPr id="65" name="正方形/長方形 64"/>
          <p:cNvSpPr/>
          <p:nvPr/>
        </p:nvSpPr>
        <p:spPr>
          <a:xfrm>
            <a:off x="6115050" y="5096763"/>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Forward</a:t>
            </a:r>
            <a:endParaRPr kumimoji="1" lang="ja-JP" altLang="en-US" sz="1400" dirty="0">
              <a:solidFill>
                <a:schemeClr val="accent5">
                  <a:lumMod val="75000"/>
                </a:schemeClr>
              </a:solidFill>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solidFill>
                  <a:schemeClr val="accent5">
                    <a:lumMod val="75000"/>
                  </a:schemeClr>
                </a:solidFill>
                <a:latin typeface="+mj-ea"/>
                <a:ea typeface="+mj-ea"/>
              </a:rPr>
              <a:t>Back</a:t>
            </a:r>
            <a:endParaRPr kumimoji="1" lang="ja-JP" altLang="en-US" sz="1400" dirty="0">
              <a:solidFill>
                <a:schemeClr val="accent5">
                  <a:lumMod val="75000"/>
                </a:schemeClr>
              </a:solidFill>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Right Click</a:t>
            </a:r>
            <a:endParaRPr kumimoji="1" lang="ja-JP" altLang="en-US" sz="1400" dirty="0">
              <a:solidFill>
                <a:schemeClr val="accent5">
                  <a:lumMod val="75000"/>
                </a:schemeClr>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Left Click</a:t>
            </a:r>
            <a:endParaRPr kumimoji="1" lang="ja-JP" altLang="en-US" sz="1400" dirty="0">
              <a:solidFill>
                <a:schemeClr val="accent5">
                  <a:lumMod val="75000"/>
                </a:schemeClr>
              </a:solidFill>
              <a:latin typeface="+mj-ea"/>
              <a:ea typeface="+mj-ea"/>
            </a:endParaRPr>
          </a:p>
        </p:txBody>
      </p:sp>
    </p:spTree>
    <p:extLst>
      <p:ext uri="{BB962C8B-B14F-4D97-AF65-F5344CB8AC3E}">
        <p14:creationId xmlns:p14="http://schemas.microsoft.com/office/powerpoint/2010/main" val="198420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latin typeface="+mj-ea"/>
              </a:rPr>
              <a:t>Mouse : Steelseries Kana </a:t>
            </a:r>
            <a:endParaRPr kumimoji="1" lang="ja-JP" altLang="en-US" sz="3600" dirty="0">
              <a:latin typeface="+mj-ea"/>
            </a:endParaRPr>
          </a:p>
        </p:txBody>
      </p:sp>
      <p:sp>
        <p:nvSpPr>
          <p:cNvPr id="3" name="コンテンツ プレースホルダー 2"/>
          <p:cNvSpPr>
            <a:spLocks noGrp="1"/>
          </p:cNvSpPr>
          <p:nvPr>
            <p:ph idx="1"/>
          </p:nvPr>
        </p:nvSpPr>
        <p:spPr>
          <a:xfrm>
            <a:off x="628650" y="1825625"/>
            <a:ext cx="3504454" cy="392942"/>
          </a:xfrm>
        </p:spPr>
        <p:txBody>
          <a:bodyPr>
            <a:noAutofit/>
          </a:bodyPr>
          <a:lstStyle/>
          <a:p>
            <a:pPr marL="0" indent="0">
              <a:buNone/>
            </a:pPr>
            <a:r>
              <a:rPr kumimoji="1" lang="en-US" altLang="ja-JP" sz="2000" dirty="0" smtClean="0">
                <a:latin typeface="+mj-ea"/>
                <a:ea typeface="+mj-ea"/>
                <a:cs typeface="Courier New" panose="02070309020205020404" pitchFamily="49" charset="0"/>
              </a:rPr>
              <a:t>MOD Right Side Button</a:t>
            </a:r>
            <a:endParaRPr kumimoji="1" lang="ja-JP" altLang="en-US" sz="2000" dirty="0">
              <a:latin typeface="+mj-ea"/>
              <a:ea typeface="+mj-ea"/>
              <a:cs typeface="Courier New" panose="02070309020205020404" pitchFamily="49" charset="0"/>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Wheel Right</a:t>
            </a:r>
            <a:endParaRPr kumimoji="1" lang="ja-JP" altLang="en-US" sz="1400" dirty="0">
              <a:solidFill>
                <a:schemeClr val="accent5">
                  <a:lumMod val="75000"/>
                </a:schemeClr>
              </a:solidFill>
              <a:latin typeface="+mj-ea"/>
              <a:ea typeface="+mj-ea"/>
            </a:endParaRPr>
          </a:p>
        </p:txBody>
      </p:sp>
      <p:sp>
        <p:nvSpPr>
          <p:cNvPr id="57" name="正方形/長方形 56"/>
          <p:cNvSpPr/>
          <p:nvPr/>
        </p:nvSpPr>
        <p:spPr>
          <a:xfrm>
            <a:off x="61163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Wheel Left</a:t>
            </a:r>
            <a:endParaRPr kumimoji="1" lang="ja-JP" altLang="en-US" sz="1400" dirty="0">
              <a:solidFill>
                <a:schemeClr val="accent5">
                  <a:lumMod val="7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57622" y="1766451"/>
            <a:ext cx="961527" cy="1672921"/>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accent5">
                    <a:lumMod val="75000"/>
                  </a:schemeClr>
                </a:solidFill>
                <a:latin typeface="+mj-ea"/>
                <a:ea typeface="+mj-ea"/>
              </a:rPr>
              <a:t>Reload AHK</a:t>
            </a:r>
            <a:endParaRPr kumimoji="1" lang="ja-JP" altLang="en-US" sz="1400" dirty="0">
              <a:solidFill>
                <a:schemeClr val="accent5">
                  <a:lumMod val="75000"/>
                </a:schemeClr>
              </a:solidFill>
              <a:latin typeface="+mj-ea"/>
              <a:ea typeface="+mj-ea"/>
            </a:endParaRPr>
          </a:p>
        </p:txBody>
      </p:sp>
      <p:sp>
        <p:nvSpPr>
          <p:cNvPr id="65" name="正方形/長方形 64"/>
          <p:cNvSpPr/>
          <p:nvPr/>
        </p:nvSpPr>
        <p:spPr>
          <a:xfrm>
            <a:off x="6115050" y="5096763"/>
            <a:ext cx="2539646" cy="415754"/>
          </a:xfrm>
          <a:prstGeom prst="rect">
            <a:avLst/>
          </a:prstGeom>
          <a:solidFill>
            <a:schemeClr val="tx1">
              <a:lumMod val="50000"/>
              <a:lumOff val="50000"/>
            </a:schemeClr>
          </a:solidFill>
          <a:ln w="28575">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latin typeface="+mj-ea"/>
                <a:ea typeface="+mj-ea"/>
              </a:rPr>
              <a:t>BASE</a:t>
            </a:r>
            <a:endParaRPr kumimoji="1" lang="ja-JP" altLang="en-US" sz="1400">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Screen Preview </a:t>
            </a:r>
            <a:r>
              <a:rPr kumimoji="1" lang="en-US" altLang="ja-JP" sz="1400" dirty="0" smtClean="0">
                <a:solidFill>
                  <a:schemeClr val="bg1">
                    <a:lumMod val="65000"/>
                  </a:schemeClr>
                </a:solidFill>
                <a:latin typeface="+mj-ea"/>
                <a:ea typeface="+mj-ea"/>
              </a:rPr>
              <a:t>(Dexpot)</a:t>
            </a:r>
            <a:endParaRPr kumimoji="1" lang="ja-JP" altLang="en-US" sz="1400" dirty="0">
              <a:solidFill>
                <a:schemeClr val="bg1">
                  <a:lumMod val="65000"/>
                </a:schemeClr>
              </a:solidFill>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smtClean="0">
                <a:solidFill>
                  <a:srgbClr val="C00000"/>
                </a:solidFill>
                <a:latin typeface="+mj-ea"/>
                <a:ea typeface="+mj-ea"/>
              </a:rPr>
              <a:t>未定</a:t>
            </a:r>
            <a:endParaRPr kumimoji="1" lang="ja-JP" altLang="en-US" sz="1400">
              <a:solidFill>
                <a:srgbClr val="C00000"/>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accent5">
                    <a:lumMod val="75000"/>
                  </a:schemeClr>
                </a:solidFill>
                <a:latin typeface="+mj-ea"/>
                <a:ea typeface="+mj-ea"/>
              </a:rPr>
              <a:t>Middle Button</a:t>
            </a:r>
            <a:endParaRPr kumimoji="1" lang="ja-JP" altLang="en-US" sz="1400" dirty="0">
              <a:solidFill>
                <a:schemeClr val="accent5">
                  <a:lumMod val="75000"/>
                </a:schemeClr>
              </a:solidFill>
              <a:latin typeface="+mj-ea"/>
              <a:ea typeface="+mj-ea"/>
            </a:endParaRPr>
          </a:p>
        </p:txBody>
      </p:sp>
    </p:spTree>
    <p:extLst>
      <p:ext uri="{BB962C8B-B14F-4D97-AF65-F5344CB8AC3E}">
        <p14:creationId xmlns:p14="http://schemas.microsoft.com/office/powerpoint/2010/main" val="53742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mj-ea"/>
              </a:rPr>
              <a:t>Mouse : Steelseries </a:t>
            </a:r>
            <a:r>
              <a:rPr kumimoji="1" lang="en-US" altLang="ja-JP" sz="3600" dirty="0" smtClean="0">
                <a:latin typeface="+mj-ea"/>
              </a:rPr>
              <a:t>Kana </a:t>
            </a:r>
            <a:endParaRPr kumimoji="1" lang="ja-JP" altLang="en-US" sz="3600" dirty="0">
              <a:latin typeface="+mj-ea"/>
            </a:endParaRPr>
          </a:p>
        </p:txBody>
      </p:sp>
      <p:sp>
        <p:nvSpPr>
          <p:cNvPr id="3" name="コンテンツ プレースホルダー 2"/>
          <p:cNvSpPr>
            <a:spLocks noGrp="1"/>
          </p:cNvSpPr>
          <p:nvPr>
            <p:ph idx="1"/>
          </p:nvPr>
        </p:nvSpPr>
        <p:spPr>
          <a:xfrm>
            <a:off x="628649" y="1825625"/>
            <a:ext cx="3765799" cy="392942"/>
          </a:xfrm>
        </p:spPr>
        <p:txBody>
          <a:bodyPr>
            <a:noAutofit/>
          </a:bodyPr>
          <a:lstStyle/>
          <a:p>
            <a:pPr marL="0" indent="0">
              <a:buNone/>
            </a:pPr>
            <a:r>
              <a:rPr kumimoji="1" lang="en-US" altLang="ja-JP" sz="2000" smtClean="0">
                <a:latin typeface="+mj-ea"/>
                <a:ea typeface="+mj-ea"/>
                <a:cs typeface="Courier New" panose="02070309020205020404" pitchFamily="49" charset="0"/>
              </a:rPr>
              <a:t>MOD Left  </a:t>
            </a:r>
            <a:r>
              <a:rPr kumimoji="1" lang="en-US" altLang="ja-JP" sz="2000" dirty="0" smtClean="0">
                <a:latin typeface="+mj-ea"/>
                <a:ea typeface="+mj-ea"/>
                <a:cs typeface="Courier New" panose="02070309020205020404" pitchFamily="49" charset="0"/>
              </a:rPr>
              <a:t>Side Button</a:t>
            </a:r>
            <a:endParaRPr kumimoji="1" lang="ja-JP" altLang="en-US" sz="2000" dirty="0">
              <a:latin typeface="+mj-ea"/>
              <a:ea typeface="+mj-ea"/>
              <a:cs typeface="Courier New" panose="02070309020205020404" pitchFamily="49" charset="0"/>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a:solidFill>
                  <a:schemeClr val="accent5">
                    <a:lumMod val="75000"/>
                  </a:schemeClr>
                </a:solidFill>
                <a:latin typeface="+mj-ea"/>
                <a:ea typeface="+mj-ea"/>
              </a:rPr>
              <a:t>Next Window </a:t>
            </a:r>
            <a:r>
              <a:rPr lang="en-US" altLang="ja-JP" sz="1400" dirty="0">
                <a:solidFill>
                  <a:schemeClr val="bg1">
                    <a:lumMod val="65000"/>
                  </a:schemeClr>
                </a:solidFill>
                <a:latin typeface="+mj-ea"/>
                <a:ea typeface="+mj-ea"/>
              </a:rPr>
              <a:t>(!tab</a:t>
            </a:r>
            <a:r>
              <a:rPr lang="en-US" altLang="ja-JP" sz="1400" dirty="0" smtClean="0">
                <a:solidFill>
                  <a:schemeClr val="bg1">
                    <a:lumMod val="65000"/>
                  </a:schemeClr>
                </a:solidFill>
                <a:latin typeface="+mj-ea"/>
                <a:ea typeface="+mj-ea"/>
              </a:rPr>
              <a:t>)</a:t>
            </a:r>
          </a:p>
        </p:txBody>
      </p:sp>
      <p:sp>
        <p:nvSpPr>
          <p:cNvPr id="57" name="正方形/長方形 56"/>
          <p:cNvSpPr/>
          <p:nvPr/>
        </p:nvSpPr>
        <p:spPr>
          <a:xfrm>
            <a:off x="61163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solidFill>
                  <a:schemeClr val="accent5">
                    <a:lumMod val="75000"/>
                  </a:schemeClr>
                </a:solidFill>
                <a:latin typeface="+mj-ea"/>
                <a:ea typeface="+mj-ea"/>
              </a:rPr>
              <a:t>Previous Window </a:t>
            </a:r>
            <a:r>
              <a:rPr lang="en-US" altLang="ja-JP" sz="1400" dirty="0" smtClean="0">
                <a:solidFill>
                  <a:schemeClr val="bg1">
                    <a:lumMod val="65000"/>
                  </a:schemeClr>
                </a:solidFill>
                <a:latin typeface="+mj-ea"/>
                <a:ea typeface="+mj-ea"/>
              </a:rPr>
              <a:t>(!+tab)</a:t>
            </a:r>
            <a:endParaRPr kumimoji="1" lang="ja-JP" altLang="en-US" sz="1400" dirty="0">
              <a:solidFill>
                <a:schemeClr val="bg1">
                  <a:lumMod val="6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accent5">
                    <a:lumMod val="75000"/>
                  </a:schemeClr>
                </a:solidFill>
                <a:latin typeface="+mj-ea"/>
                <a:ea typeface="+mj-ea"/>
              </a:rPr>
              <a:t>Suspend </a:t>
            </a:r>
            <a:r>
              <a:rPr kumimoji="1" lang="en-US" altLang="ja-JP" sz="1400" dirty="0" smtClean="0">
                <a:solidFill>
                  <a:schemeClr val="accent5">
                    <a:lumMod val="75000"/>
                  </a:schemeClr>
                </a:solidFill>
                <a:latin typeface="+mj-ea"/>
                <a:ea typeface="+mj-ea"/>
              </a:rPr>
              <a:t>AHK</a:t>
            </a:r>
            <a:endParaRPr kumimoji="1" lang="ja-JP" altLang="en-US" sz="1400" dirty="0">
              <a:solidFill>
                <a:schemeClr val="accent5">
                  <a:lumMod val="75000"/>
                </a:schemeClr>
              </a:solidFill>
              <a:latin typeface="+mj-ea"/>
              <a:ea typeface="+mj-ea"/>
            </a:endParaRPr>
          </a:p>
        </p:txBody>
      </p:sp>
      <p:sp>
        <p:nvSpPr>
          <p:cNvPr id="65" name="正方形/長方形 64"/>
          <p:cNvSpPr/>
          <p:nvPr/>
        </p:nvSpPr>
        <p:spPr>
          <a:xfrm>
            <a:off x="6115050" y="5096763"/>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Screen Preview </a:t>
            </a:r>
            <a:r>
              <a:rPr kumimoji="1" lang="en-US" altLang="ja-JP" sz="1400" dirty="0" smtClean="0">
                <a:solidFill>
                  <a:schemeClr val="bg1">
                    <a:lumMod val="65000"/>
                  </a:schemeClr>
                </a:solidFill>
                <a:latin typeface="+mj-ea"/>
                <a:ea typeface="+mj-ea"/>
              </a:rPr>
              <a:t>(</a:t>
            </a:r>
            <a:r>
              <a:rPr kumimoji="1" lang="en-US" altLang="ja-JP" sz="1400" dirty="0" err="1" smtClean="0">
                <a:solidFill>
                  <a:schemeClr val="bg1">
                    <a:lumMod val="65000"/>
                  </a:schemeClr>
                </a:solidFill>
                <a:latin typeface="+mj-ea"/>
                <a:ea typeface="+mj-ea"/>
              </a:rPr>
              <a:t>Dexpot</a:t>
            </a:r>
            <a:r>
              <a:rPr kumimoji="1" lang="en-US" altLang="ja-JP" sz="1400" dirty="0" smtClean="0">
                <a:solidFill>
                  <a:schemeClr val="bg1">
                    <a:lumMod val="65000"/>
                  </a:schemeClr>
                </a:solidFill>
                <a:latin typeface="+mj-ea"/>
                <a:ea typeface="+mj-ea"/>
              </a:rPr>
              <a:t>)</a:t>
            </a:r>
            <a:endParaRPr kumimoji="1" lang="ja-JP" altLang="en-US" sz="1400" dirty="0">
              <a:solidFill>
                <a:schemeClr val="bg1">
                  <a:lumMod val="65000"/>
                </a:schemeClr>
              </a:solidFill>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solidFill>
            <a:schemeClr val="tx1">
              <a:lumMod val="50000"/>
              <a:lumOff val="50000"/>
            </a:schemeClr>
          </a:solidFill>
          <a:ln w="28575">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latin typeface="+mj-ea"/>
                <a:ea typeface="+mj-ea"/>
              </a:rPr>
              <a:t>BASE</a:t>
            </a:r>
            <a:endParaRPr kumimoji="1" lang="ja-JP" altLang="en-US" sz="1400">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smtClean="0">
                <a:solidFill>
                  <a:srgbClr val="C00000"/>
                </a:solidFill>
                <a:latin typeface="+mj-ea"/>
                <a:ea typeface="+mj-ea"/>
              </a:rPr>
              <a:t>未定</a:t>
            </a:r>
            <a:endParaRPr kumimoji="1" lang="ja-JP" altLang="en-US" sz="1400" dirty="0">
              <a:solidFill>
                <a:srgbClr val="C00000"/>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smtClean="0">
                <a:solidFill>
                  <a:srgbClr val="C00000"/>
                </a:solidFill>
                <a:latin typeface="+mj-ea"/>
                <a:ea typeface="+mj-ea"/>
              </a:rPr>
              <a:t>未定</a:t>
            </a:r>
            <a:endParaRPr kumimoji="1" lang="ja-JP" altLang="en-US" sz="1400" dirty="0">
              <a:solidFill>
                <a:srgbClr val="C00000"/>
              </a:solidFill>
              <a:latin typeface="+mj-ea"/>
              <a:ea typeface="+mj-ea"/>
            </a:endParaRPr>
          </a:p>
        </p:txBody>
      </p:sp>
    </p:spTree>
    <p:extLst>
      <p:ext uri="{BB962C8B-B14F-4D97-AF65-F5344CB8AC3E}">
        <p14:creationId xmlns:p14="http://schemas.microsoft.com/office/powerpoint/2010/main" val="1984010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latin typeface="+mj-ea"/>
              </a:rPr>
              <a:t>Mouse</a:t>
            </a:r>
            <a:r>
              <a:rPr lang="ja-JP" altLang="en-US" sz="3600" dirty="0">
                <a:latin typeface="+mj-ea"/>
              </a:rPr>
              <a:t> </a:t>
            </a:r>
            <a:r>
              <a:rPr lang="en-US" altLang="ja-JP" sz="3600" dirty="0" smtClean="0">
                <a:latin typeface="+mj-ea"/>
              </a:rPr>
              <a:t>: </a:t>
            </a:r>
            <a:r>
              <a:rPr kumimoji="1" lang="en-US" altLang="ja-JP" sz="3600" dirty="0" smtClean="0">
                <a:latin typeface="+mj-ea"/>
              </a:rPr>
              <a:t>Steelseries Kana </a:t>
            </a:r>
            <a:endParaRPr kumimoji="1" lang="ja-JP" altLang="en-US" sz="3600" dirty="0">
              <a:latin typeface="+mj-ea"/>
            </a:endParaRPr>
          </a:p>
        </p:txBody>
      </p:sp>
      <p:sp>
        <p:nvSpPr>
          <p:cNvPr id="3" name="コンテンツ プレースホルダー 2"/>
          <p:cNvSpPr>
            <a:spLocks noGrp="1"/>
          </p:cNvSpPr>
          <p:nvPr>
            <p:ph idx="1"/>
          </p:nvPr>
        </p:nvSpPr>
        <p:spPr>
          <a:xfrm>
            <a:off x="628650" y="1825625"/>
            <a:ext cx="3874524" cy="428353"/>
          </a:xfrm>
        </p:spPr>
        <p:txBody>
          <a:bodyPr/>
          <a:lstStyle/>
          <a:p>
            <a:pPr marL="0" indent="0">
              <a:buNone/>
            </a:pPr>
            <a:r>
              <a:rPr kumimoji="1" lang="en-US" altLang="ja-JP" sz="2000" dirty="0" smtClean="0">
                <a:latin typeface="+mj-ea"/>
                <a:ea typeface="+mj-ea"/>
              </a:rPr>
              <a:t>MOD </a:t>
            </a:r>
            <a:r>
              <a:rPr kumimoji="1" lang="en-US" altLang="ja-JP" sz="2000" smtClean="0">
                <a:latin typeface="+mj-ea"/>
                <a:ea typeface="+mj-ea"/>
              </a:rPr>
              <a:t>Right Button (app</a:t>
            </a:r>
            <a:r>
              <a:rPr kumimoji="1" lang="ja-JP" altLang="en-US" sz="2000" smtClean="0">
                <a:latin typeface="+mj-ea"/>
                <a:ea typeface="+mj-ea"/>
              </a:rPr>
              <a:t>別？</a:t>
            </a:r>
            <a:r>
              <a:rPr kumimoji="1" lang="en-US" altLang="ja-JP" sz="2000" smtClean="0">
                <a:latin typeface="+mj-ea"/>
                <a:ea typeface="+mj-ea"/>
              </a:rPr>
              <a:t>)</a:t>
            </a:r>
            <a:endParaRPr kumimoji="1" lang="ja-JP" altLang="en-US" sz="2000" dirty="0">
              <a:latin typeface="+mj-ea"/>
              <a:ea typeface="+mj-ea"/>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Next Tab </a:t>
            </a:r>
            <a:r>
              <a:rPr kumimoji="1" lang="en-US" altLang="ja-JP" sz="1400" dirty="0" smtClean="0">
                <a:solidFill>
                  <a:schemeClr val="bg1">
                    <a:lumMod val="65000"/>
                  </a:schemeClr>
                </a:solidFill>
                <a:latin typeface="+mj-ea"/>
                <a:ea typeface="+mj-ea"/>
              </a:rPr>
              <a:t>(^tab)</a:t>
            </a:r>
            <a:endParaRPr kumimoji="1" lang="ja-JP" altLang="en-US" sz="1400" dirty="0">
              <a:solidFill>
                <a:schemeClr val="bg1">
                  <a:lumMod val="65000"/>
                </a:schemeClr>
              </a:solidFill>
              <a:latin typeface="+mj-ea"/>
              <a:ea typeface="+mj-ea"/>
            </a:endParaRPr>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Previous Tab </a:t>
            </a:r>
            <a:r>
              <a:rPr kumimoji="1" lang="en-US" altLang="ja-JP" sz="1400" dirty="0" smtClean="0">
                <a:solidFill>
                  <a:schemeClr val="bg1">
                    <a:lumMod val="65000"/>
                  </a:schemeClr>
                </a:solidFill>
                <a:latin typeface="+mj-ea"/>
                <a:ea typeface="+mj-ea"/>
              </a:rPr>
              <a:t>(^+tab)</a:t>
            </a:r>
            <a:endParaRPr kumimoji="1" lang="ja-JP" altLang="en-US" sz="1400" dirty="0">
              <a:solidFill>
                <a:schemeClr val="bg1">
                  <a:lumMod val="6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tx1"/>
                </a:solidFill>
                <a:latin typeface="+mj-ea"/>
                <a:ea typeface="+mj-ea"/>
              </a:rPr>
              <a:t>Reload Tab </a:t>
            </a:r>
            <a:r>
              <a:rPr kumimoji="1" lang="en-US" altLang="ja-JP" sz="1400" smtClean="0">
                <a:solidFill>
                  <a:schemeClr val="bg1">
                    <a:lumMod val="65000"/>
                  </a:schemeClr>
                </a:solidFill>
                <a:latin typeface="+mj-ea"/>
                <a:ea typeface="+mj-ea"/>
              </a:rPr>
              <a:t>(^r)</a:t>
            </a:r>
            <a:endParaRPr kumimoji="1" lang="ja-JP" altLang="en-US" sz="1400" dirty="0">
              <a:solidFill>
                <a:schemeClr val="bg1">
                  <a:lumMod val="65000"/>
                </a:schemeClr>
              </a:solidFill>
              <a:latin typeface="+mj-ea"/>
              <a:ea typeface="+mj-ea"/>
            </a:endParaRPr>
          </a:p>
        </p:txBody>
      </p:sp>
      <p:sp>
        <p:nvSpPr>
          <p:cNvPr id="65" name="正方形/長方形 64"/>
          <p:cNvSpPr/>
          <p:nvPr/>
        </p:nvSpPr>
        <p:spPr>
          <a:xfrm>
            <a:off x="6115050" y="5096763"/>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Reopen Tab </a:t>
            </a:r>
            <a:r>
              <a:rPr kumimoji="1" lang="en-US" altLang="ja-JP" sz="1400" dirty="0" smtClean="0">
                <a:solidFill>
                  <a:schemeClr val="bg1">
                    <a:lumMod val="65000"/>
                  </a:schemeClr>
                </a:solidFill>
                <a:latin typeface="+mj-ea"/>
                <a:ea typeface="+mj-ea"/>
              </a:rPr>
              <a:t>(^+t)</a:t>
            </a:r>
            <a:endParaRPr kumimoji="1" lang="ja-JP" altLang="en-US" sz="1400" dirty="0">
              <a:solidFill>
                <a:schemeClr val="bg1">
                  <a:lumMod val="65000"/>
                </a:schemeClr>
              </a:solidFill>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Close Tab </a:t>
            </a:r>
            <a:r>
              <a:rPr kumimoji="1" lang="en-US" altLang="ja-JP" sz="1400" dirty="0" smtClean="0">
                <a:solidFill>
                  <a:schemeClr val="bg1">
                    <a:lumMod val="65000"/>
                  </a:schemeClr>
                </a:solidFill>
                <a:latin typeface="+mj-ea"/>
                <a:ea typeface="+mj-ea"/>
              </a:rPr>
              <a:t>(^w)</a:t>
            </a:r>
            <a:endParaRPr kumimoji="1" lang="ja-JP" altLang="en-US" sz="1400" dirty="0">
              <a:solidFill>
                <a:schemeClr val="bg1">
                  <a:lumMod val="65000"/>
                </a:schemeClr>
              </a:solidFill>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smtClean="0">
                <a:solidFill>
                  <a:schemeClr val="tx1"/>
                </a:solidFill>
                <a:latin typeface="+mj-ea"/>
                <a:ea typeface="+mj-ea"/>
              </a:rPr>
              <a:t>BASE</a:t>
            </a:r>
            <a:endParaRPr kumimoji="1" lang="ja-JP" altLang="en-US" sz="1400">
              <a:solidFill>
                <a:schemeClr val="tx1"/>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tx1"/>
                </a:solidFill>
                <a:latin typeface="+mj-ea"/>
                <a:ea typeface="+mj-ea"/>
              </a:rPr>
              <a:t>Pin Tab </a:t>
            </a:r>
            <a:r>
              <a:rPr kumimoji="1" lang="en-US" altLang="ja-JP" sz="1400" dirty="0" smtClean="0">
                <a:solidFill>
                  <a:schemeClr val="bg1">
                    <a:lumMod val="65000"/>
                  </a:schemeClr>
                </a:solidFill>
                <a:latin typeface="+mj-ea"/>
                <a:ea typeface="+mj-ea"/>
              </a:rPr>
              <a:t>(!p)</a:t>
            </a:r>
            <a:endParaRPr kumimoji="1" lang="ja-JP" altLang="en-US" sz="1400" dirty="0">
              <a:solidFill>
                <a:schemeClr val="bg1">
                  <a:lumMod val="65000"/>
                </a:schemeClr>
              </a:solidFill>
              <a:latin typeface="+mj-ea"/>
              <a:ea typeface="+mj-ea"/>
            </a:endParaRPr>
          </a:p>
        </p:txBody>
      </p:sp>
      <p:sp>
        <p:nvSpPr>
          <p:cNvPr id="4" name="テキスト ボックス 3"/>
          <p:cNvSpPr txBox="1"/>
          <p:nvPr/>
        </p:nvSpPr>
        <p:spPr>
          <a:xfrm>
            <a:off x="622870" y="6349429"/>
            <a:ext cx="3533340" cy="307777"/>
          </a:xfrm>
          <a:prstGeom prst="rect">
            <a:avLst/>
          </a:prstGeom>
          <a:noFill/>
        </p:spPr>
        <p:txBody>
          <a:bodyPr wrap="none" rtlCol="0">
            <a:spAutoFit/>
          </a:bodyPr>
          <a:lstStyle/>
          <a:p>
            <a:r>
              <a:rPr lang="en-US" altLang="ja-JP" sz="1400" dirty="0" smtClean="0">
                <a:solidFill>
                  <a:schemeClr val="bg1">
                    <a:lumMod val="65000"/>
                  </a:schemeClr>
                </a:solidFill>
                <a:latin typeface="+mj-ea"/>
                <a:ea typeface="+mj-ea"/>
              </a:rPr>
              <a:t>※ !p need pin tab (chrome extension)</a:t>
            </a:r>
            <a:endParaRPr kumimoji="1" lang="ja-JP" altLang="en-US" sz="1400" dirty="0">
              <a:solidFill>
                <a:schemeClr val="bg1">
                  <a:lumMod val="65000"/>
                </a:schemeClr>
              </a:solidFill>
              <a:latin typeface="+mj-ea"/>
              <a:ea typeface="+mj-ea"/>
            </a:endParaRPr>
          </a:p>
        </p:txBody>
      </p:sp>
    </p:spTree>
    <p:extLst>
      <p:ext uri="{BB962C8B-B14F-4D97-AF65-F5344CB8AC3E}">
        <p14:creationId xmlns:p14="http://schemas.microsoft.com/office/powerpoint/2010/main" val="1065466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LCMD &amp; RCMD	= Launcher</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Skype</a:t>
            </a:r>
            <a:endParaRPr kumimoji="1" lang="ja-JP" altLang="en-US" sz="900" dirty="0">
              <a:solidFill>
                <a:schemeClr val="tx1"/>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Desktop</a:t>
            </a:r>
            <a:endParaRPr kumimoji="1" lang="ja-JP" altLang="en-US" sz="900" dirty="0">
              <a:solidFill>
                <a:schemeClr val="tx1"/>
              </a:solidFill>
            </a:endParaRPr>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Filer</a:t>
            </a:r>
            <a:endParaRPr kumimoji="1" lang="ja-JP" altLang="en-US" sz="900" dirty="0">
              <a:solidFill>
                <a:schemeClr val="tx1"/>
              </a:solidFill>
            </a:endParaRPr>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Google</a:t>
            </a:r>
          </a:p>
          <a:p>
            <a:pPr algn="ctr"/>
            <a:r>
              <a:rPr lang="en-US" altLang="ja-JP" sz="900" dirty="0" smtClean="0">
                <a:solidFill>
                  <a:schemeClr val="tx1"/>
                </a:solidFill>
              </a:rPr>
              <a:t>Chrome</a:t>
            </a:r>
            <a:endParaRPr kumimoji="1" lang="ja-JP" altLang="en-US" sz="900" dirty="0">
              <a:solidFill>
                <a:schemeClr val="tx1"/>
              </a:solidFill>
            </a:endParaRPr>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err="1" smtClean="0">
                <a:solidFill>
                  <a:schemeClr val="tx1"/>
                </a:solidFill>
              </a:rPr>
              <a:t>Intelli</a:t>
            </a:r>
            <a:endParaRPr kumimoji="1" lang="en-US" altLang="ja-JP" sz="900" dirty="0" smtClean="0">
              <a:solidFill>
                <a:schemeClr val="tx1"/>
              </a:solidFill>
            </a:endParaRPr>
          </a:p>
          <a:p>
            <a:pPr algn="ctr"/>
            <a:r>
              <a:rPr kumimoji="1" lang="en-US" altLang="ja-JP" sz="900" dirty="0" smtClean="0">
                <a:solidFill>
                  <a:schemeClr val="tx1"/>
                </a:solidFill>
              </a:rPr>
              <a:t>J</a:t>
            </a:r>
            <a:endParaRPr kumimoji="1" lang="ja-JP" altLang="en-US" sz="900" dirty="0">
              <a:solidFill>
                <a:schemeClr val="tx1"/>
              </a:solidFill>
            </a:endParaRPr>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Atom</a:t>
            </a:r>
            <a:endParaRPr kumimoji="1" lang="ja-JP" altLang="en-US" sz="900" dirty="0">
              <a:solidFill>
                <a:schemeClr val="tx1"/>
              </a:solidFill>
            </a:endParaRPr>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Notepad</a:t>
            </a:r>
            <a:endParaRPr kumimoji="1" lang="ja-JP" altLang="en-US" sz="900" dirty="0">
              <a:solidFill>
                <a:schemeClr val="tx1"/>
              </a:solidFill>
            </a:endParaRPr>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File Alias</a:t>
            </a:r>
          </a:p>
          <a:p>
            <a:pPr algn="ctr"/>
            <a:r>
              <a:rPr kumimoji="1" lang="en-US" altLang="ja-JP" sz="900" dirty="0"/>
              <a:t>2</a:t>
            </a: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File Alias</a:t>
            </a:r>
          </a:p>
          <a:p>
            <a:pPr algn="ctr"/>
            <a:r>
              <a:rPr lang="en-US" altLang="ja-JP" sz="900" dirty="0" smtClean="0"/>
              <a:t>3</a:t>
            </a: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4</a:t>
            </a:r>
            <a:endParaRPr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5</a:t>
            </a:r>
            <a:endParaRPr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6</a:t>
            </a: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7</a:t>
            </a: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8</a:t>
            </a: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9</a:t>
            </a: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10</a:t>
            </a: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smtClean="0"/>
              <a:t>File</a:t>
            </a:r>
            <a:r>
              <a:rPr lang="ja-JP" altLang="en-US" sz="900"/>
              <a:t> </a:t>
            </a:r>
            <a:r>
              <a:rPr lang="en-US" altLang="ja-JP" sz="900" smtClean="0"/>
              <a:t>Alias</a:t>
            </a:r>
            <a:endParaRPr lang="en-US" altLang="ja-JP" sz="900" dirty="0" smtClean="0"/>
          </a:p>
          <a:p>
            <a:pPr algn="ctr"/>
            <a:r>
              <a:rPr lang="en-US" altLang="ja-JP" sz="900" dirty="0"/>
              <a:t>1</a:t>
            </a:r>
            <a:endParaRPr lang="en-US" altLang="ja-JP" sz="900" dirty="0" smtClean="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Text</a:t>
            </a:r>
          </a:p>
          <a:p>
            <a:pPr algn="ctr"/>
            <a:r>
              <a:rPr kumimoji="1" lang="en-US" altLang="ja-JP" sz="900" dirty="0" smtClean="0"/>
              <a:t>Editor</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Reader</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Terminal</a:t>
            </a: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Word</a:t>
            </a:r>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Excel</a:t>
            </a: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Power</a:t>
            </a:r>
          </a:p>
          <a:p>
            <a:pPr algn="ctr"/>
            <a:r>
              <a:rPr kumimoji="1" lang="en-US" altLang="ja-JP" sz="900" dirty="0" smtClean="0"/>
              <a:t>point</a:t>
            </a: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Task</a:t>
            </a:r>
          </a:p>
          <a:p>
            <a:pPr algn="ctr"/>
            <a:r>
              <a:rPr kumimoji="1" lang="en-US" altLang="ja-JP" sz="900" dirty="0" smtClean="0"/>
              <a:t>Manager</a:t>
            </a: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56" name="角丸四角形 55"/>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Tree>
    <p:extLst>
      <p:ext uri="{BB962C8B-B14F-4D97-AF65-F5344CB8AC3E}">
        <p14:creationId xmlns:p14="http://schemas.microsoft.com/office/powerpoint/2010/main" val="4044975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lang="en-US" altLang="ja-JP" dirty="0" smtClean="0">
                <a:solidFill>
                  <a:schemeClr val="accent2"/>
                </a:solidFill>
              </a:rPr>
              <a:t>CAPS + LCMD</a:t>
            </a:r>
          </a:p>
          <a:p>
            <a:pPr marL="0" indent="0">
              <a:buNone/>
            </a:pPr>
            <a:r>
              <a:rPr kumimoji="1" lang="en-US" altLang="ja-JP" sz="2400" dirty="0">
                <a:solidFill>
                  <a:schemeClr val="bg1">
                    <a:lumMod val="65000"/>
                  </a:schemeClr>
                </a:solidFill>
              </a:rPr>
              <a:t>※</a:t>
            </a:r>
            <a:r>
              <a:rPr kumimoji="1" lang="en-US" altLang="ja-JP" sz="2400" dirty="0" smtClean="0">
                <a:solidFill>
                  <a:schemeClr val="bg1">
                    <a:lumMod val="65000"/>
                  </a:schemeClr>
                </a:solidFill>
              </a:rPr>
              <a:t>Application</a:t>
            </a:r>
            <a:r>
              <a:rPr kumimoji="1" lang="ja-JP" altLang="en-US" sz="2400" dirty="0" smtClean="0">
                <a:solidFill>
                  <a:schemeClr val="bg1">
                    <a:lumMod val="65000"/>
                  </a:schemeClr>
                </a:solidFill>
              </a:rPr>
              <a:t>固有バインド</a:t>
            </a:r>
            <a:endParaRPr kumimoji="1" lang="ja-JP" altLang="en-US" sz="2400" dirty="0">
              <a:solidFill>
                <a:schemeClr val="bg1">
                  <a:lumMod val="65000"/>
                </a:schemeClr>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sz="900"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56" name="角丸四角形 55"/>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previous</a:t>
            </a:r>
          </a:p>
          <a:p>
            <a:pPr algn="ctr"/>
            <a:r>
              <a:rPr lang="en-US" altLang="ja-JP" sz="900" dirty="0" smtClean="0"/>
              <a:t>tab</a:t>
            </a:r>
            <a:endParaRPr kumimoji="1" lang="ja-JP" altLang="en-US" sz="900" dirty="0"/>
          </a:p>
        </p:txBody>
      </p:sp>
      <p:sp>
        <p:nvSpPr>
          <p:cNvPr id="57" name="角丸四角形 56"/>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next</a:t>
            </a:r>
          </a:p>
          <a:p>
            <a:pPr algn="ctr"/>
            <a:r>
              <a:rPr lang="en-US" altLang="ja-JP" sz="900" dirty="0" smtClean="0"/>
              <a:t>tab</a:t>
            </a:r>
            <a:endParaRPr kumimoji="1" lang="ja-JP" altLang="en-US" sz="900" dirty="0"/>
          </a:p>
        </p:txBody>
      </p:sp>
    </p:spTree>
    <p:extLst>
      <p:ext uri="{BB962C8B-B14F-4D97-AF65-F5344CB8AC3E}">
        <p14:creationId xmlns:p14="http://schemas.microsoft.com/office/powerpoint/2010/main" val="59786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smtClean="0">
                <a:solidFill>
                  <a:schemeClr val="accent5"/>
                </a:solidFill>
              </a:rPr>
              <a:t>RALT</a:t>
            </a:r>
            <a:endParaRPr kumimoji="1" lang="en-US" altLang="ja-JP" dirty="0" smtClean="0">
              <a:solidFill>
                <a:schemeClr val="accent5"/>
              </a:solidFill>
            </a:endParaRPr>
          </a:p>
          <a:p>
            <a:pPr marL="0" indent="0">
              <a:buNone/>
            </a:pPr>
            <a:r>
              <a:rPr lang="en-US" altLang="ja-JP" sz="2000" dirty="0" smtClean="0">
                <a:solidFill>
                  <a:schemeClr val="bg1">
                    <a:lumMod val="65000"/>
                  </a:schemeClr>
                </a:solidFill>
              </a:rPr>
              <a:t>※ </a:t>
            </a:r>
            <a:r>
              <a:rPr lang="ja-JP" altLang="en-US" sz="2000" dirty="0">
                <a:solidFill>
                  <a:schemeClr val="bg1">
                    <a:lumMod val="65000"/>
                  </a:schemeClr>
                </a:solidFill>
              </a:rPr>
              <a:t>あんまり使わない</a:t>
            </a:r>
            <a:r>
              <a:rPr lang="ja-JP" altLang="en-US" sz="2000" dirty="0" smtClean="0">
                <a:solidFill>
                  <a:schemeClr val="bg1">
                    <a:lumMod val="65000"/>
                  </a:schemeClr>
                </a:solidFill>
              </a:rPr>
              <a:t>やつ用、マウス持つとまず押さないバインドなのでマウス周りの代替を振ると</a:t>
            </a:r>
            <a:r>
              <a:rPr lang="ja-JP" altLang="en-US" sz="2000" dirty="0" err="1" smtClean="0">
                <a:solidFill>
                  <a:schemeClr val="bg1">
                    <a:lumMod val="65000"/>
                  </a:schemeClr>
                </a:solidFill>
              </a:rPr>
              <a:t>よ</a:t>
            </a:r>
            <a:r>
              <a:rPr lang="ja-JP" altLang="en-US" sz="2000" dirty="0" smtClean="0">
                <a:solidFill>
                  <a:schemeClr val="bg1">
                    <a:lumMod val="65000"/>
                  </a:schemeClr>
                </a:solidFill>
              </a:rPr>
              <a:t>さげ（</a:t>
            </a:r>
            <a:r>
              <a:rPr lang="en-US" altLang="ja-JP" sz="2000" dirty="0" smtClean="0">
                <a:solidFill>
                  <a:schemeClr val="bg1">
                    <a:lumMod val="65000"/>
                  </a:schemeClr>
                </a:solidFill>
              </a:rPr>
              <a:t>MBIND</a:t>
            </a:r>
            <a:r>
              <a:rPr lang="ja-JP" altLang="en-US" sz="2000" dirty="0" smtClean="0">
                <a:solidFill>
                  <a:schemeClr val="bg1">
                    <a:lumMod val="65000"/>
                  </a:schemeClr>
                </a:solidFill>
              </a:rPr>
              <a:t>管轄外）</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Left</a:t>
            </a:r>
            <a:endParaRPr kumimoji="1" lang="ja-JP" altLang="en-US" sz="900"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Down</a:t>
            </a:r>
            <a:endParaRPr kumimoji="1" lang="ja-JP" altLang="en-US" sz="900"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Right</a:t>
            </a:r>
            <a:endParaRPr kumimoji="1" lang="ja-JP" altLang="en-US" sz="900"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R</a:t>
            </a:r>
            <a:r>
              <a:rPr kumimoji="1" lang="en-US" altLang="ja-JP" sz="1000" dirty="0" smtClean="0"/>
              <a:t>eload</a:t>
            </a:r>
          </a:p>
          <a:p>
            <a:pPr algn="ctr"/>
            <a:r>
              <a:rPr lang="en-US" altLang="ja-JP" sz="1000" dirty="0" smtClean="0"/>
              <a:t>AHK</a:t>
            </a:r>
            <a:endParaRPr kumimoji="1" lang="ja-JP" altLang="en-US" sz="1000"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S</a:t>
            </a:r>
            <a:r>
              <a:rPr lang="en-US" altLang="ja-JP" sz="1000" dirty="0" smtClean="0"/>
              <a:t>uspend</a:t>
            </a:r>
          </a:p>
          <a:p>
            <a:pPr algn="ctr"/>
            <a:r>
              <a:rPr kumimoji="1" lang="en-US" altLang="ja-JP" sz="1000" dirty="0" smtClean="0"/>
              <a:t>AHK</a:t>
            </a:r>
            <a:endParaRPr kumimoji="1" lang="ja-JP" altLang="en-US" sz="1000"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Reload</a:t>
            </a:r>
          </a:p>
          <a:p>
            <a:pPr algn="ctr"/>
            <a:r>
              <a:rPr lang="en-US" altLang="ja-JP" sz="900" dirty="0" smtClean="0"/>
              <a:t>Gaming</a:t>
            </a:r>
          </a:p>
          <a:p>
            <a:pPr algn="ctr"/>
            <a:r>
              <a:rPr lang="en-US" altLang="ja-JP" sz="900" dirty="0" smtClean="0"/>
              <a:t>AHK</a:t>
            </a: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69" name="角丸四角形 68"/>
          <p:cNvSpPr/>
          <p:nvPr/>
        </p:nvSpPr>
        <p:spPr>
          <a:xfrm>
            <a:off x="6337622" y="5525041"/>
            <a:ext cx="466343" cy="467140"/>
          </a:xfrm>
          <a:prstGeom prst="roundRect">
            <a:avLst/>
          </a:prstGeom>
          <a:solidFill>
            <a:schemeClr val="accent5"/>
          </a:solidFill>
          <a:ln>
            <a:solidFill>
              <a:schemeClr val="accent5"/>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solidFill>
                <a:schemeClr val="accent5"/>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LButton</a:t>
            </a: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Mouse</a:t>
            </a:r>
          </a:p>
          <a:p>
            <a:pPr algn="ctr"/>
            <a:r>
              <a:rPr kumimoji="1" lang="en-US" altLang="ja-JP" sz="900" dirty="0" smtClean="0"/>
              <a:t>Up</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RButton</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Tree>
    <p:extLst>
      <p:ext uri="{BB962C8B-B14F-4D97-AF65-F5344CB8AC3E}">
        <p14:creationId xmlns:p14="http://schemas.microsoft.com/office/powerpoint/2010/main" val="3461377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pic>
        <p:nvPicPr>
          <p:cNvPr id="1026" name="Picture 2" descr="https://www.pfu.fujitsu.com/hhkeyboard/leaflet/images/pro2nl_sumi_a_l.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4" t="17063" r="2782" b="16109"/>
          <a:stretch/>
        </p:blipFill>
        <p:spPr bwMode="auto">
          <a:xfrm>
            <a:off x="468630" y="3120390"/>
            <a:ext cx="8206740"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081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4885</TotalTime>
  <Words>543</Words>
  <Application>Microsoft Office PowerPoint</Application>
  <PresentationFormat>画面に合わせる (4:3)</PresentationFormat>
  <Paragraphs>337</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メイリオ</vt:lpstr>
      <vt:lpstr>Arial</vt:lpstr>
      <vt:lpstr>Calibri</vt:lpstr>
      <vt:lpstr>Courier New</vt:lpstr>
      <vt:lpstr>Office テーマ</vt:lpstr>
      <vt:lpstr>Key Binds &amp; Mouse Binds</vt:lpstr>
      <vt:lpstr>Mouse : Steelseries Kana </vt:lpstr>
      <vt:lpstr>Mouse : Steelseries Kana </vt:lpstr>
      <vt:lpstr>Mouse : Steelseries Kana </vt:lpstr>
      <vt:lpstr>Mouse : Steelseries Kana </vt:lpstr>
      <vt:lpstr>KB : Apple Wireless Keyboard</vt:lpstr>
      <vt:lpstr>KB : Apple Wireless Keyboard</vt:lpstr>
      <vt:lpstr>KB : Apple Wireless Keyboard</vt:lpstr>
      <vt:lpstr>KB : Happy Hacking Keyboard</vt:lpstr>
      <vt:lpstr>KB : Happy Hacking Keyboard</vt:lpstr>
      <vt:lpstr>KB : Happy Hacking Keyboard</vt:lpstr>
      <vt:lpstr>KB : Happy Hacking Keyboard</vt:lpstr>
      <vt:lpstr>KB : Happy Hacking Keyboard</vt:lpstr>
      <vt:lpstr>KB : Happy Hacking Keyboard</vt:lpstr>
      <vt:lpstr>KB : Happy Hacking Keyboard</vt:lpstr>
      <vt:lpstr>KB : Happy Hacking Keyboard</vt:lpstr>
      <vt:lpstr>KB : Happy Hacking Keyboard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ほしい物リスト</dc:title>
  <dc:creator>Microsoft アカウント</dc:creator>
  <cp:lastModifiedBy>66 ittooo</cp:lastModifiedBy>
  <cp:revision>528</cp:revision>
  <dcterms:created xsi:type="dcterms:W3CDTF">2015-05-12T16:23:26Z</dcterms:created>
  <dcterms:modified xsi:type="dcterms:W3CDTF">2015-10-11T07:19:03Z</dcterms:modified>
</cp:coreProperties>
</file>