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94" d="100"/>
          <a:sy n="94" d="100"/>
        </p:scale>
        <p:origin x="9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10173</TotalTime>
  <Words>649</Words>
  <Application>Microsoft Office PowerPoint</Application>
  <PresentationFormat>画面に合わせる (4:3)</PresentationFormat>
  <Paragraphs>386</Paragraphs>
  <Slides>17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sh.ito9166</cp:lastModifiedBy>
  <cp:revision>1048</cp:revision>
  <dcterms:created xsi:type="dcterms:W3CDTF">2015-05-12T16:23:26Z</dcterms:created>
  <dcterms:modified xsi:type="dcterms:W3CDTF">2016-01-31T08:43:19Z</dcterms:modified>
</cp:coreProperties>
</file>