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89" r:id="rId3"/>
    <p:sldId id="290" r:id="rId4"/>
    <p:sldId id="294" r:id="rId5"/>
    <p:sldId id="301" r:id="rId6"/>
    <p:sldId id="299" r:id="rId7"/>
    <p:sldId id="296" r:id="rId8"/>
    <p:sldId id="298" r:id="rId9"/>
    <p:sldId id="291" r:id="rId10"/>
    <p:sldId id="300" r:id="rId11"/>
    <p:sldId id="302" r:id="rId12"/>
    <p:sldId id="262" r:id="rId13"/>
    <p:sldId id="267" r:id="rId14"/>
    <p:sldId id="269" r:id="rId15"/>
    <p:sldId id="26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4"/>
            <p14:sldId id="301"/>
            <p14:sldId id="299"/>
            <p14:sldId id="296"/>
            <p14:sldId id="298"/>
          </p14:sldIdLst>
        </p14:section>
        <p14:section name="Application Specific Keys" id="{F845103B-DAEA-4A6F-93F9-6D7886FDAA2A}">
          <p14:sldIdLst>
            <p14:sldId id="291"/>
            <p14:sldId id="300"/>
            <p14:sldId id="302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PgUp,PgDn</a:t>
            </a:r>
            <a:r>
              <a:rPr kumimoji="1" lang="ja-JP" altLang="en-US" smtClean="0"/>
              <a:t>なんだかんだほしい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Shift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Alt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rgbClr val="C00000"/>
                </a:solidFill>
                <a:latin typeface="+mj-lt"/>
              </a:rPr>
              <a:t>LCmd</a:t>
            </a:r>
            <a:endParaRPr kumimoji="1" lang="ja-JP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83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smtClean="0">
                <a:latin typeface="+mj-lt"/>
                <a:ea typeface="+mj-ea"/>
              </a:rPr>
              <a:t>Defaults</a:t>
            </a:r>
            <a:r>
              <a:rPr lang="ja-JP" altLang="en-US" sz="3200">
                <a:latin typeface="+mj-lt"/>
                <a:ea typeface="+mj-ea"/>
              </a:rPr>
              <a:t> </a:t>
            </a:r>
            <a:r>
              <a:rPr lang="en-US" altLang="ja-JP" sz="3200" smtClean="0">
                <a:latin typeface="+mj-lt"/>
                <a:ea typeface="+mj-ea"/>
              </a:rPr>
              <a:t>+ </a:t>
            </a:r>
            <a:r>
              <a:rPr lang="en-US" altLang="ja-JP" sz="3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z="3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</a:t>
            </a:r>
            <a:r>
              <a:rPr lang="en-US" altLang="ja-JP" sz="3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ja-JP" sz="70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LCmd(=Ctrl), Shift, Alt, FN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はデフォ維持 </a:t>
            </a:r>
            <a:endParaRPr lang="en-US" altLang="ja-JP" sz="1400" smtClean="0">
              <a:solidFill>
                <a:srgbClr val="C00000"/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※`=DEL, FN+DEL=`, Ctrl+q=quit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の</a:t>
            </a:r>
            <a:r>
              <a:rPr lang="ja-JP" altLang="en-US" sz="1400">
                <a:solidFill>
                  <a:srgbClr val="C00000"/>
                </a:solidFill>
                <a:latin typeface="+mj-lt"/>
                <a:ea typeface="+mj-ea"/>
              </a:rPr>
              <a:t>３</a:t>
            </a:r>
            <a:r>
              <a:rPr lang="ja-JP" altLang="en-US" sz="1400" smtClean="0">
                <a:solidFill>
                  <a:srgbClr val="C00000"/>
                </a:solidFill>
                <a:latin typeface="+mj-lt"/>
                <a:ea typeface="+mj-ea"/>
              </a:rPr>
              <a:t>つはデフォに</a:t>
            </a:r>
            <a:r>
              <a:rPr lang="en-US" altLang="ja-JP" sz="1400" smtClean="0">
                <a:solidFill>
                  <a:srgbClr val="C00000"/>
                </a:solidFill>
                <a:latin typeface="+mj-lt"/>
                <a:ea typeface="+mj-ea"/>
              </a:rPr>
              <a:t>Override</a:t>
            </a:r>
            <a:endParaRPr lang="en-US" altLang="ja-JP" sz="14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/>
              <a:t>ひら</a:t>
            </a:r>
            <a:endParaRPr lang="en-US" altLang="ja-JP" sz="1200" u="sng" smtClean="0"/>
          </a:p>
          <a:p>
            <a:pPr algn="ctr"/>
            <a:r>
              <a:rPr kumimoji="1" lang="ja-JP" altLang="en-US" sz="1200" u="sng"/>
              <a:t>がな</a:t>
            </a:r>
            <a:endParaRPr kumimoji="1" lang="ja-JP" altLang="en-US" sz="12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endCxn id="60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/>
              <a:t>4</a:t>
            </a:r>
            <a:endParaRPr kumimoji="1" lang="ja-JP" altLang="en-US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endCxn id="3" idx="1"/>
          </p:cNvCxnSpPr>
          <p:nvPr/>
        </p:nvCxnSpPr>
        <p:spPr>
          <a:xfrm flipV="1">
            <a:off x="1188720" y="5179944"/>
            <a:ext cx="557783" cy="4161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Filer</a:t>
            </a:r>
            <a:endParaRPr kumimoji="1"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/>
              <a:t>Intelli</a:t>
            </a:r>
          </a:p>
          <a:p>
            <a:pPr algn="ctr"/>
            <a:r>
              <a:rPr lang="en-US" altLang="ja-JP" sz="900" u="sng"/>
              <a:t>J</a:t>
            </a:r>
            <a:endParaRPr kumimoji="1" lang="ja-JP" altLang="en-US" sz="9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4602516" cy="59823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RCMD	= Launcher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/>
              <a:t>l</a:t>
            </a:r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u="sng" dirty="0" smtClean="0">
                <a:solidFill>
                  <a:schemeClr val="accent2">
                    <a:lumMod val="75000"/>
                  </a:schemeClr>
                </a:solidFill>
              </a:rPr>
              <a:t>Jump?</a:t>
            </a:r>
            <a:endParaRPr kumimoji="1" lang="ja-JP" altLang="en-US" sz="11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6"/>
            <a:ext cx="6313871" cy="59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r>
              <a:rPr lang="ja-JP" altLang="en-US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Window Control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8437</TotalTime>
  <Words>558</Words>
  <Application>Microsoft Office PowerPoint</Application>
  <PresentationFormat>画面に合わせる (4:3)</PresentationFormat>
  <Paragraphs>359</Paragraphs>
  <Slides>15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694</cp:revision>
  <dcterms:created xsi:type="dcterms:W3CDTF">2015-05-12T16:23:26Z</dcterms:created>
  <dcterms:modified xsi:type="dcterms:W3CDTF">2015-10-25T13:38:21Z</dcterms:modified>
</cp:coreProperties>
</file>