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262" r:id="rId15"/>
    <p:sldId id="267" r:id="rId16"/>
    <p:sldId id="269" r:id="rId17"/>
    <p:sldId id="266" r:id="rId18"/>
    <p:sldId id="30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a" id="{0AAD51D3-0BE5-4007-9022-D3725A3255BC}">
          <p14:sldIdLst>
            <p14:sldId id="262"/>
            <p14:sldId id="267"/>
            <p14:sldId id="269"/>
            <p14:sldId id="266"/>
          </p14:sldIdLst>
        </p14:section>
        <p14:section name="Pad" id="{124F1AB6-29F9-4A46-A1F6-D2BA2CD850F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>
        <p:scale>
          <a:sx n="100" d="100"/>
          <a:sy n="100" d="100"/>
        </p:scale>
        <p:origin x="72" y="-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r>
              <a:rPr lang="ja-JP" altLang="en-US"/>
              <a:t> </a:t>
            </a:r>
            <a:r>
              <a:rPr lang="en-US" altLang="ja-JP" smtClean="0"/>
              <a:t>&amp; Pad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smtClean="0">
                <a:latin typeface="+mj-ea"/>
              </a:rPr>
              <a:t>Pad:FC30 Pro</a:t>
            </a:r>
            <a:endParaRPr kumimoji="1" lang="ja-JP" altLang="en-US" sz="3600">
              <a:latin typeface="+mj-ea"/>
            </a:endParaRPr>
          </a:p>
        </p:txBody>
      </p:sp>
      <p:pic>
        <p:nvPicPr>
          <p:cNvPr id="1026" name="Picture 2" descr="http://g01.a.alicdn.com/kf/HTB1TCwUKFXXXXX8XpXXq6xXFXXX6/8Bitdo-FC30-Pro-Wireless-font-b-Bluetooth-b-font-Gamepad-Game-font-b-Controller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3907"/>
          <a:stretch/>
        </p:blipFill>
        <p:spPr bwMode="auto">
          <a:xfrm>
            <a:off x="1805369" y="2453637"/>
            <a:ext cx="5531096" cy="28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8650" y="169068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+mj-ea"/>
                <a:ea typeface="+mj-ea"/>
              </a:rPr>
              <a:t>Mouse Mode</a:t>
            </a:r>
            <a:endParaRPr kumimoji="1" lang="ja-JP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" name="直線矢印コネクタ 5"/>
          <p:cNvCxnSpPr>
            <a:stCxn id="7" idx="3"/>
            <a:endCxn id="39" idx="3"/>
          </p:cNvCxnSpPr>
          <p:nvPr/>
        </p:nvCxnSpPr>
        <p:spPr>
          <a:xfrm flipV="1">
            <a:off x="2936969" y="4761345"/>
            <a:ext cx="574265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97323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2" idx="3"/>
          </p:cNvCxnSpPr>
          <p:nvPr/>
        </p:nvCxnSpPr>
        <p:spPr>
          <a:xfrm>
            <a:off x="1932743" y="2466769"/>
            <a:ext cx="736029" cy="2625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7323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91937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>
            <a:off x="3259647" y="1978896"/>
            <a:ext cx="217200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405785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直線矢印コネクタ 22"/>
          <p:cNvCxnSpPr>
            <a:stCxn id="22" idx="2"/>
          </p:cNvCxnSpPr>
          <p:nvPr/>
        </p:nvCxnSpPr>
        <p:spPr>
          <a:xfrm flipH="1">
            <a:off x="5729150" y="1978896"/>
            <a:ext cx="444345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667782" y="2466769"/>
            <a:ext cx="835056" cy="36149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7502838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73495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直線矢印コネクタ 30"/>
          <p:cNvCxnSpPr>
            <a:stCxn id="30" idx="1"/>
            <a:endCxn id="13" idx="5"/>
          </p:cNvCxnSpPr>
          <p:nvPr/>
        </p:nvCxnSpPr>
        <p:spPr>
          <a:xfrm flipH="1" flipV="1">
            <a:off x="5673856" y="4761345"/>
            <a:ext cx="499639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73408" y="4538505"/>
            <a:ext cx="1535420" cy="41575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MODE CHANGE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直線矢印コネクタ 35"/>
          <p:cNvCxnSpPr>
            <a:stCxn id="35" idx="3"/>
          </p:cNvCxnSpPr>
          <p:nvPr/>
        </p:nvCxnSpPr>
        <p:spPr>
          <a:xfrm flipV="1">
            <a:off x="1908828" y="3667125"/>
            <a:ext cx="2191577" cy="107925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 rot="18900000">
            <a:off x="5652671" y="3259807"/>
            <a:ext cx="507853" cy="10704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336465" y="4664879"/>
            <a:ext cx="137667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DPI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直線矢印コネクタ 20"/>
          <p:cNvCxnSpPr>
            <a:stCxn id="20" idx="1"/>
            <a:endCxn id="3" idx="2"/>
          </p:cNvCxnSpPr>
          <p:nvPr/>
        </p:nvCxnSpPr>
        <p:spPr>
          <a:xfrm flipH="1" flipV="1">
            <a:off x="6285041" y="4173450"/>
            <a:ext cx="1051424" cy="69930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491224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906597" y="6123514"/>
            <a:ext cx="1713198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5358385" y="4483677"/>
            <a:ext cx="548212" cy="184771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338056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6088847" y="3865918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29150" y="3501587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Mod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Browse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10297</TotalTime>
  <Words>675</Words>
  <Application>Microsoft Office PowerPoint</Application>
  <PresentationFormat>画面に合わせる (4:3)</PresentationFormat>
  <Paragraphs>400</Paragraphs>
  <Slides>18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&amp; Pad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  <vt:lpstr>Pad:FC30 Pro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1077</cp:revision>
  <dcterms:created xsi:type="dcterms:W3CDTF">2015-05-12T16:23:26Z</dcterms:created>
  <dcterms:modified xsi:type="dcterms:W3CDTF">2016-03-20T20:05:29Z</dcterms:modified>
</cp:coreProperties>
</file>