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317" r:id="rId11"/>
    <p:sldId id="291" r:id="rId12"/>
    <p:sldId id="300" r:id="rId13"/>
    <p:sldId id="313" r:id="rId14"/>
    <p:sldId id="315" r:id="rId15"/>
    <p:sldId id="318" r:id="rId16"/>
    <p:sldId id="303" r:id="rId17"/>
    <p:sldId id="306" r:id="rId18"/>
    <p:sldId id="326" r:id="rId19"/>
    <p:sldId id="325" r:id="rId20"/>
    <p:sldId id="25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317"/>
          </p14:sldIdLst>
        </p14:section>
        <p14:section name="AppSpecific" id="{1131141B-D930-4DC9-9F76-FD762E8D31E0}">
          <p14:sldIdLst>
            <p14:sldId id="291"/>
            <p14:sldId id="300"/>
            <p14:sldId id="313"/>
            <p14:sldId id="315"/>
            <p14:sldId id="318"/>
            <p14:sldId id="303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99" d="100"/>
          <a:sy n="99" d="100"/>
        </p:scale>
        <p:origin x="4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FA9420A9-89D2-458D-95F7-783850939D54}"/>
  </pc:docChgLst>
  <pc:docChgLst>
    <pc:chgData name="sh ito" userId="b72e1b45a6eb2453" providerId="LiveId" clId="{5DB3A279-52B4-49E0-BE74-E3F363D4CA0E}"/>
  </pc:docChgLst>
  <pc:docChgLst>
    <pc:chgData name="ito sh" userId="b72e1b45a6eb2453" providerId="LiveId" clId="{82FCC622-97C9-4B7C-9260-08D6695D2560}"/>
  </pc:docChgLst>
  <pc:docChgLst>
    <pc:chgData name="ito sh" userId="b72e1b45a6eb2453" providerId="LiveId" clId="{5DB3A279-52B4-49E0-BE74-E3F363D4CA0E}"/>
  </pc:docChgLst>
  <pc:docChgLst>
    <pc:chgData name="ito sh" userId="b72e1b45a6eb2453" providerId="LiveId" clId="{3EDBEA43-75D7-4CEF-840C-1674A4CC87AB}"/>
    <pc:docChg chg="undo custSel addSld delSld modSld modSection">
      <pc:chgData name="ito sh" userId="b72e1b45a6eb2453" providerId="LiveId" clId="{3EDBEA43-75D7-4CEF-840C-1674A4CC87AB}" dt="2019-05-03T06:13:55.323" v="479" actId="478"/>
      <pc:docMkLst>
        <pc:docMk/>
      </pc:docMkLst>
      <pc:sldChg chg="modSp">
        <pc:chgData name="ito sh" userId="b72e1b45a6eb2453" providerId="LiveId" clId="{3EDBEA43-75D7-4CEF-840C-1674A4CC87AB}" dt="2019-03-23T08:38:32.605" v="269" actId="208"/>
        <pc:sldMkLst>
          <pc:docMk/>
          <pc:sldMk cId="2173051432" sldId="298"/>
        </pc:sldMkLst>
        <pc:spChg chg="mod">
          <ac:chgData name="ito sh" userId="b72e1b45a6eb2453" providerId="LiveId" clId="{3EDBEA43-75D7-4CEF-840C-1674A4CC87AB}" dt="2019-01-26T16:11:05.810" v="245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3EDBEA43-75D7-4CEF-840C-1674A4CC87AB}" dt="2019-03-23T08:38:14.736" v="25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3EDBEA43-75D7-4CEF-840C-1674A4CC87AB}" dt="2019-01-26T16:18:15.267" v="250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3EDBEA43-75D7-4CEF-840C-1674A4CC87AB}" dt="2019-03-23T08:38:30.850" v="268" actId="208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3EDBEA43-75D7-4CEF-840C-1674A4CC87AB}" dt="2019-01-26T16:18:45.968" v="25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3EDBEA43-75D7-4CEF-840C-1674A4CC87AB}" dt="2019-01-26T16:18:45.968" v="257" actId="207"/>
          <ac:spMkLst>
            <pc:docMk/>
            <pc:sldMk cId="2173051432" sldId="298"/>
            <ac:spMk id="44" creationId="{00000000-0000-0000-0000-000000000000}"/>
          </ac:spMkLst>
        </pc:spChg>
        <pc:spChg chg="mod ord">
          <ac:chgData name="ito sh" userId="b72e1b45a6eb2453" providerId="LiveId" clId="{3EDBEA43-75D7-4CEF-840C-1674A4CC87AB}" dt="2019-03-23T08:38:32.605" v="269" actId="208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3EDBEA43-75D7-4CEF-840C-1674A4CC87AB}" dt="2019-01-26T16:18:07.667" v="24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3EDBEA43-75D7-4CEF-840C-1674A4CC87AB}" dt="2019-05-03T06:13:36.628" v="475" actId="167"/>
        <pc:sldMkLst>
          <pc:docMk/>
          <pc:sldMk cId="2112611312" sldId="306"/>
        </pc:sldMkLst>
        <pc:spChg chg="mod">
          <ac:chgData name="ito sh" userId="b72e1b45a6eb2453" providerId="LiveId" clId="{3EDBEA43-75D7-4CEF-840C-1674A4CC87AB}" dt="2019-05-03T06:12:36.794" v="462"/>
          <ac:spMkLst>
            <pc:docMk/>
            <pc:sldMk cId="2112611312" sldId="306"/>
            <ac:spMk id="2" creationId="{00000000-0000-0000-0000-000000000000}"/>
          </ac:spMkLst>
        </pc:spChg>
        <pc:picChg chg="add mod">
          <ac:chgData name="ito sh" userId="b72e1b45a6eb2453" providerId="LiveId" clId="{3EDBEA43-75D7-4CEF-840C-1674A4CC87AB}" dt="2019-05-03T06:13:36.628" v="475" actId="167"/>
          <ac:picMkLst>
            <pc:docMk/>
            <pc:sldMk cId="2112611312" sldId="306"/>
            <ac:picMk id="3" creationId="{9FF2FD37-FCEA-4961-9DAC-20FAC33A1290}"/>
          </ac:picMkLst>
        </pc:picChg>
        <pc:picChg chg="del">
          <ac:chgData name="ito sh" userId="b72e1b45a6eb2453" providerId="LiveId" clId="{3EDBEA43-75D7-4CEF-840C-1674A4CC87AB}" dt="2019-05-03T06:13:31.387" v="472" actId="478"/>
          <ac:picMkLst>
            <pc:docMk/>
            <pc:sldMk cId="2112611312" sldId="306"/>
            <ac:picMk id="1030" creationId="{E6869D9B-A959-4FF7-A011-3F03641D8389}"/>
          </ac:picMkLst>
        </pc:picChg>
      </pc:sldChg>
      <pc:sldChg chg="addSp delSp modSp">
        <pc:chgData name="ito sh" userId="b72e1b45a6eb2453" providerId="LiveId" clId="{3EDBEA43-75D7-4CEF-840C-1674A4CC87AB}" dt="2019-05-03T06:13:55.323" v="479" actId="478"/>
        <pc:sldMkLst>
          <pc:docMk/>
          <pc:sldMk cId="625981191" sldId="326"/>
        </pc:sldMkLst>
        <pc:spChg chg="add del mod">
          <ac:chgData name="ito sh" userId="b72e1b45a6eb2453" providerId="LiveId" clId="{3EDBEA43-75D7-4CEF-840C-1674A4CC87AB}" dt="2019-05-03T06:13:53.947" v="478" actId="478"/>
          <ac:spMkLst>
            <pc:docMk/>
            <pc:sldMk cId="625981191" sldId="326"/>
            <ac:spMk id="2" creationId="{F042C476-2222-42A1-A8B9-B37D62C356AF}"/>
          </ac:spMkLst>
        </pc:spChg>
        <pc:spChg chg="add del mod">
          <ac:chgData name="ito sh" userId="b72e1b45a6eb2453" providerId="LiveId" clId="{3EDBEA43-75D7-4CEF-840C-1674A4CC87AB}" dt="2019-05-03T06:13:55.323" v="479" actId="478"/>
          <ac:spMkLst>
            <pc:docMk/>
            <pc:sldMk cId="625981191" sldId="326"/>
            <ac:spMk id="5" creationId="{07CA78F8-E908-4B05-89ED-1BC01C2DE6CB}"/>
          </ac:spMkLst>
        </pc:spChg>
        <pc:spChg chg="add del mod">
          <ac:chgData name="ito sh" userId="b72e1b45a6eb2453" providerId="LiveId" clId="{3EDBEA43-75D7-4CEF-840C-1674A4CC87AB}" dt="2019-05-02T05:45:49.101" v="405" actId="478"/>
          <ac:spMkLst>
            <pc:docMk/>
            <pc:sldMk cId="625981191" sldId="326"/>
            <ac:spMk id="8" creationId="{D185E28E-B2A8-4979-93F2-D61C1B4630CA}"/>
          </ac:spMkLst>
        </pc:spChg>
        <pc:spChg chg="add del mod">
          <ac:chgData name="ito sh" userId="b72e1b45a6eb2453" providerId="LiveId" clId="{3EDBEA43-75D7-4CEF-840C-1674A4CC87AB}" dt="2019-05-03T06:13:52.291" v="477" actId="478"/>
          <ac:spMkLst>
            <pc:docMk/>
            <pc:sldMk cId="625981191" sldId="326"/>
            <ac:spMk id="9" creationId="{748740DC-5E12-4000-899E-7949BA370D6F}"/>
          </ac:spMkLst>
        </pc:spChg>
        <pc:graphicFrameChg chg="mod modGraphic">
          <ac:chgData name="ito sh" userId="b72e1b45a6eb2453" providerId="LiveId" clId="{3EDBEA43-75D7-4CEF-840C-1674A4CC87AB}" dt="2019-05-02T14:33:17.757" v="45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B43E204D-810D-4A88-BA32-B5485AC36F7A}"/>
  </pc:docChgLst>
  <pc:docChgLst>
    <pc:chgData name="ito sh" userId="b72e1b45a6eb2453" providerId="LiveId" clId="{BDFAC52C-1089-43AC-9A4E-58C0A13A07DC}"/>
    <pc:docChg chg="undo custSel modSld">
      <pc:chgData name="ito sh" userId="b72e1b45a6eb2453" providerId="LiveId" clId="{BDFAC52C-1089-43AC-9A4E-58C0A13A07DC}" dt="2019-05-26T09:27:38.454" v="172" actId="2084"/>
      <pc:docMkLst>
        <pc:docMk/>
      </pc:docMkLst>
      <pc:sldChg chg="modSp">
        <pc:chgData name="ito sh" userId="b72e1b45a6eb2453" providerId="LiveId" clId="{BDFAC52C-1089-43AC-9A4E-58C0A13A07DC}" dt="2019-05-26T09:27:38.454" v="172" actId="2084"/>
        <pc:sldMkLst>
          <pc:docMk/>
          <pc:sldMk cId="625981191" sldId="326"/>
        </pc:sldMkLst>
        <pc:graphicFrameChg chg="mod modGraphic">
          <ac:chgData name="ito sh" userId="b72e1b45a6eb2453" providerId="LiveId" clId="{BDFAC52C-1089-43AC-9A4E-58C0A13A07DC}" dt="2019-05-26T09:27:38.454" v="172" actId="208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google.com/url?sa=i&amp;source=images&amp;cd=&amp;ved=2ahUKEwjd3e-W5PDfAhUOQN4KHRtZCVoQjRx6BAgBEAU&amp;url=https%3A%2F%2Fcommons.wikimedia.org%2Fwiki%2FFile%3AMicrosoft_Word_2013_logo.svg&amp;psig=AOvVaw0uaRDQ_IY9SSIkwbJ78zLu&amp;ust=1547675904579748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569441" y="1590050"/>
            <a:ext cx="798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マウス連携バインド</a:t>
            </a:r>
            <a:endParaRPr lang="en-US" altLang="ja-JP" sz="2800"/>
          </a:p>
        </p:txBody>
      </p:sp>
      <p:sp>
        <p:nvSpPr>
          <p:cNvPr id="71" name="四角形吹き出し 2">
            <a:extLst>
              <a:ext uri="{FF2B5EF4-FFF2-40B4-BE49-F238E27FC236}">
                <a16:creationId xmlns:a16="http://schemas.microsoft.com/office/drawing/2014/main" id="{864048E8-22B6-4651-B8A6-A72792434FFA}"/>
              </a:ext>
            </a:extLst>
          </p:cNvPr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17829"/>
              <a:gd name="adj2" fmla="val 665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「ｇ304」の画像検索結果">
            <a:extLst>
              <a:ext uri="{FF2B5EF4-FFF2-40B4-BE49-F238E27FC236}">
                <a16:creationId xmlns:a16="http://schemas.microsoft.com/office/drawing/2014/main" id="{9FF2FD37-FCEA-4961-9DAC-20FAC33A1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6" r="29796"/>
          <a:stretch/>
        </p:blipFill>
        <p:spPr bwMode="auto">
          <a:xfrm>
            <a:off x="5540350" y="2139774"/>
            <a:ext cx="2004062" cy="372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G304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1" y="169863"/>
            <a:ext cx="2692370" cy="935038"/>
          </a:xfrm>
        </p:spPr>
        <p:txBody>
          <a:bodyPr/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36763"/>
              </p:ext>
            </p:extLst>
          </p:nvPr>
        </p:nvGraphicFramePr>
        <p:xfrm>
          <a:off x="230723" y="1305866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sng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sng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音声出力②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音声出力①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2DFFF7D-92E7-4354-B537-76B9C1F06FF0}"/>
                </a:ext>
              </a:extLst>
            </p:cNvPr>
            <p:cNvSpPr/>
            <p:nvPr/>
          </p:nvSpPr>
          <p:spPr>
            <a:xfrm>
              <a:off x="6604702" y="5095747"/>
              <a:ext cx="2037484" cy="3795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Chgkey.exe</a:t>
              </a:r>
              <a:endParaRPr kumimoji="1" lang="ja-JP" altLang="en-US" sz="1400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78" name="角丸四角形 26">
            <a:extLst>
              <a:ext uri="{FF2B5EF4-FFF2-40B4-BE49-F238E27FC236}">
                <a16:creationId xmlns:a16="http://schemas.microsoft.com/office/drawing/2014/main" id="{8AEBDC3E-CF4F-41BD-8227-CC92E1DFA61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79" name="角丸四角形 53">
            <a:extLst>
              <a:ext uri="{FF2B5EF4-FFF2-40B4-BE49-F238E27FC236}">
                <a16:creationId xmlns:a16="http://schemas.microsoft.com/office/drawing/2014/main" id="{FC320BF9-E56C-4EE5-9BFA-08D252B007F9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85" name="角丸四角形 18">
            <a:extLst>
              <a:ext uri="{FF2B5EF4-FFF2-40B4-BE49-F238E27FC236}">
                <a16:creationId xmlns:a16="http://schemas.microsoft.com/office/drawing/2014/main" id="{B4174156-ECD3-46CF-9019-75BED546D664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86" name="角丸四角形 26">
            <a:extLst>
              <a:ext uri="{FF2B5EF4-FFF2-40B4-BE49-F238E27FC236}">
                <a16:creationId xmlns:a16="http://schemas.microsoft.com/office/drawing/2014/main" id="{48ECA9B5-43D5-4667-93FE-5643A3DB5F21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109" name="角丸四角形 53">
            <a:extLst>
              <a:ext uri="{FF2B5EF4-FFF2-40B4-BE49-F238E27FC236}">
                <a16:creationId xmlns:a16="http://schemas.microsoft.com/office/drawing/2014/main" id="{DB996DC7-148F-44F5-B2BC-46A73A475414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110" name="角丸四角形 58">
            <a:extLst>
              <a:ext uri="{FF2B5EF4-FFF2-40B4-BE49-F238E27FC236}">
                <a16:creationId xmlns:a16="http://schemas.microsoft.com/office/drawing/2014/main" id="{390A68DF-C096-42C2-AB6A-97D444AB926F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P2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P4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P5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P6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P7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P8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P9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P1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P3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追加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①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</a:t>
            </a:r>
            <a:endParaRPr lang="en-US" altLang="ja-JP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指定での</a:t>
            </a:r>
            <a:r>
              <a:rPr lang="en-US" altLang="ja-JP" err="1">
                <a:sym typeface="Wingdings" panose="05000000000000000000" pitchFamily="2" charset="2"/>
              </a:rPr>
              <a:t>AltTab</a:t>
            </a:r>
            <a:endParaRPr lang="en-US" altLang="ja-JP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5" y="3946224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sakura editor icon」の画像検索結果">
            <a:extLst>
              <a:ext uri="{FF2B5EF4-FFF2-40B4-BE49-F238E27FC236}">
                <a16:creationId xmlns:a16="http://schemas.microsoft.com/office/drawing/2014/main" id="{AB0162CD-D820-424D-9546-3DC1A83D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6" y="3971097"/>
            <a:ext cx="318466" cy="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8" y="3934964"/>
            <a:ext cx="368031" cy="3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tera term icon」の画像検索結果">
            <a:extLst>
              <a:ext uri="{FF2B5EF4-FFF2-40B4-BE49-F238E27FC236}">
                <a16:creationId xmlns:a16="http://schemas.microsoft.com/office/drawing/2014/main" id="{49B7EF78-7A8A-4714-B3E1-995EE960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41" y="3934964"/>
            <a:ext cx="382520" cy="3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関連画像">
            <a:extLst>
              <a:ext uri="{FF2B5EF4-FFF2-40B4-BE49-F238E27FC236}">
                <a16:creationId xmlns:a16="http://schemas.microsoft.com/office/drawing/2014/main" id="{933165AA-DFA9-4988-8F90-0DD405AE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6" y="4462100"/>
            <a:ext cx="383918" cy="3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「word icon」の画像検索結果">
            <a:hlinkClick r:id="rId11"/>
            <a:extLst>
              <a:ext uri="{FF2B5EF4-FFF2-40B4-BE49-F238E27FC236}">
                <a16:creationId xmlns:a16="http://schemas.microsoft.com/office/drawing/2014/main" id="{D574ABC0-A093-4984-9A4E-8F781849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5" y="5003724"/>
            <a:ext cx="358332" cy="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関連画像">
            <a:extLst>
              <a:ext uri="{FF2B5EF4-FFF2-40B4-BE49-F238E27FC236}">
                <a16:creationId xmlns:a16="http://schemas.microsoft.com/office/drawing/2014/main" id="{3436D746-896C-4B4A-9347-EDA2678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76" y="4456048"/>
            <a:ext cx="390470" cy="3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サイズ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設定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サイズ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設定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オフ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オン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サイズ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設定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22593</TotalTime>
  <Words>851</Words>
  <Application>Microsoft Office PowerPoint</Application>
  <PresentationFormat>画面に合わせる (4:3)</PresentationFormat>
  <Paragraphs>589</Paragraphs>
  <Slides>20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 UI</vt:lpstr>
      <vt:lpstr>メイリオ</vt:lpstr>
      <vt:lpstr>游ゴシック Light</vt:lpstr>
      <vt:lpstr>游ゴシック Medium</vt:lpstr>
      <vt:lpstr>Arial</vt:lpstr>
      <vt:lpstr>Calibri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KB : Happy Hacking Keyboard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Mouse : Pro Wireless or G304</vt:lpstr>
      <vt:lpstr>BINDINGS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1598</cp:revision>
  <dcterms:created xsi:type="dcterms:W3CDTF">2015-05-12T16:23:26Z</dcterms:created>
  <dcterms:modified xsi:type="dcterms:W3CDTF">2019-05-26T09:27:40Z</dcterms:modified>
</cp:coreProperties>
</file>