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294" r:id="rId5"/>
    <p:sldId id="301" r:id="rId6"/>
    <p:sldId id="296" r:id="rId7"/>
    <p:sldId id="299" r:id="rId8"/>
    <p:sldId id="298" r:id="rId9"/>
    <p:sldId id="302" r:id="rId10"/>
    <p:sldId id="291" r:id="rId11"/>
    <p:sldId id="300" r:id="rId12"/>
    <p:sldId id="303" r:id="rId13"/>
    <p:sldId id="26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4"/>
            <p14:sldId id="301"/>
            <p14:sldId id="296"/>
            <p14:sldId id="299"/>
            <p14:sldId id="298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13" autoAdjust="0"/>
    <p:restoredTop sz="77243" autoAdjust="0"/>
  </p:normalViewPr>
  <p:slideViewPr>
    <p:cSldViewPr snapToGrid="0">
      <p:cViewPr varScale="1">
        <p:scale>
          <a:sx n="76" d="100"/>
          <a:sy n="76" d="100"/>
        </p:scale>
        <p:origin x="10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Screen Preview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Screen Preview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</a:rPr>
              <a:t>MOD Right Button (</a:t>
            </a:r>
            <a:r>
              <a:rPr lang="ja-JP" altLang="en-US" sz="3600">
                <a:latin typeface="+mj-ea"/>
              </a:rPr>
              <a:t>タブ操作</a:t>
            </a:r>
            <a:r>
              <a:rPr lang="en-US" altLang="ja-JP" sz="360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緑：</a:t>
            </a:r>
            <a:r>
              <a:rPr lang="en-US" altLang="ja-JP" sz="2400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b="1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ja-JP" altLang="en-US" sz="2400" b="1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橙：</a:t>
            </a:r>
            <a:r>
              <a:rPr lang="en-US" altLang="ja-JP" sz="2400" b="1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b="1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Delete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Eng_IME</a:t>
            </a:r>
            <a:endParaRPr kumimoji="1" lang="en-US" altLang="ja-JP" sz="1200" smtClean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^Tab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kumimoji="1"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カタ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カナ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PgUp</a:t>
            </a:r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PgDn</a:t>
            </a:r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Japanese_IME</a:t>
            </a:r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5">
                    <a:lumMod val="75000"/>
                  </a:schemeClr>
                </a:solidFill>
              </a:rPr>
              <a:t>Reload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5">
                    <a:lumMod val="75000"/>
                  </a:schemeClr>
                </a:solidFill>
              </a:rPr>
              <a:t>Suspend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IDE</a:t>
            </a:r>
            <a:r>
              <a:rPr lang="ja-JP" altLang="en-US" sz="1400" smtClean="0">
                <a:solidFill>
                  <a:schemeClr val="accent6">
                    <a:lumMod val="75000"/>
                  </a:schemeClr>
                </a:solidFill>
              </a:rPr>
              <a:t>補完用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endCxn id="60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7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8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9</a:t>
            </a:r>
            <a:endParaRPr kumimoji="1" lang="en-US" altLang="ja-JP" smtClean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-</a:t>
            </a:r>
            <a:endParaRPr kumimoji="1" lang="en-US" altLang="ja-JP" smtClean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/>
              <a:t>4</a:t>
            </a:r>
            <a:endParaRPr kumimoji="1" lang="ja-JP" altLang="en-US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6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+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=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Return</a:t>
            </a:r>
            <a:endParaRPr kumimoji="1" lang="ja-JP" altLang="en-US" sz="16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*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2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3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/</a:t>
            </a:r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0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endCxn id="3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= Left Hand 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smtClean="0"/>
              <a:t>l</a:t>
            </a:r>
            <a:endParaRPr kumimoji="1" lang="ja-JP" altLang="en-US" sz="14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/>
              <a:t>Intelli</a:t>
            </a:r>
          </a:p>
          <a:p>
            <a:pPr algn="ctr"/>
            <a:r>
              <a:rPr lang="en-US" altLang="ja-JP" sz="900" u="sng"/>
              <a:t>J</a:t>
            </a:r>
            <a:endParaRPr kumimoji="1" lang="ja-JP" altLang="en-US" sz="9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/>
              <a:t>Processing</a:t>
            </a:r>
            <a:endParaRPr kumimoji="1" lang="ja-JP" altLang="en-US" sz="7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LoL</a:t>
            </a:r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登録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(on Explorer Window)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	= Window Control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/>
              <a:t>App</a:t>
            </a:r>
          </a:p>
          <a:p>
            <a:pPr algn="ctr"/>
            <a:r>
              <a:rPr lang="ja-JP" altLang="en-US" sz="1100" smtClean="0"/>
              <a:t>選択</a:t>
            </a:r>
            <a:endParaRPr kumimoji="1" lang="ja-JP" altLang="en-US" sz="11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/>
              <a:t>前の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Window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/>
              <a:t>次</a:t>
            </a:r>
            <a:r>
              <a:rPr lang="ja-JP" altLang="en-US" sz="900" u="sng" dirty="0" smtClean="0"/>
              <a:t>の</a:t>
            </a:r>
            <a:endParaRPr lang="en-US" altLang="ja-JP" sz="900" u="sng" dirty="0" smtClean="0"/>
          </a:p>
          <a:p>
            <a:pPr algn="ctr"/>
            <a:r>
              <a:rPr kumimoji="1" lang="en-US" altLang="ja-JP" sz="900" u="sng" dirty="0" smtClean="0"/>
              <a:t>Windo</a:t>
            </a:r>
            <a:r>
              <a:rPr kumimoji="1" lang="en-US" altLang="ja-JP" sz="900" u="sng" dirty="0"/>
              <a:t>w</a:t>
            </a:r>
            <a:endParaRPr kumimoji="1"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/>
              <a:t>検索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8531</TotalTime>
  <Words>514</Words>
  <Application>Microsoft Office PowerPoint</Application>
  <PresentationFormat>画面に合わせる (4:3)</PresentationFormat>
  <Paragraphs>366</Paragraphs>
  <Slides>16</Slides>
  <Notes>6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Defaults + MODs</vt:lpstr>
      <vt:lpstr>CAPS</vt:lpstr>
      <vt:lpstr>RCMD</vt:lpstr>
      <vt:lpstr>SPACE = Left Hand </vt:lpstr>
      <vt:lpstr>LCMD AND RCMD = Launcher</vt:lpstr>
      <vt:lpstr>CAPS &amp;&amp; RCMD = Window Control</vt:lpstr>
      <vt:lpstr>LSHIFT &amp; RSHIFT = Mouse Control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(タブ操作)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821</cp:revision>
  <dcterms:created xsi:type="dcterms:W3CDTF">2015-05-12T16:23:26Z</dcterms:created>
  <dcterms:modified xsi:type="dcterms:W3CDTF">2015-10-30T14:04:25Z</dcterms:modified>
</cp:coreProperties>
</file>