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5"/>
  </p:notesMasterIdLst>
  <p:sldIdLst>
    <p:sldId id="256" r:id="rId2"/>
    <p:sldId id="289" r:id="rId3"/>
    <p:sldId id="290" r:id="rId4"/>
    <p:sldId id="304" r:id="rId5"/>
    <p:sldId id="301" r:id="rId6"/>
    <p:sldId id="294" r:id="rId7"/>
    <p:sldId id="296" r:id="rId8"/>
    <p:sldId id="299" r:id="rId9"/>
    <p:sldId id="298" r:id="rId10"/>
    <p:sldId id="302" r:id="rId11"/>
    <p:sldId id="291" r:id="rId12"/>
    <p:sldId id="300" r:id="rId13"/>
    <p:sldId id="312" r:id="rId14"/>
    <p:sldId id="313" r:id="rId15"/>
    <p:sldId id="315" r:id="rId16"/>
    <p:sldId id="316" r:id="rId17"/>
    <p:sldId id="317" r:id="rId18"/>
    <p:sldId id="303" r:id="rId19"/>
    <p:sldId id="306" r:id="rId20"/>
    <p:sldId id="314" r:id="rId21"/>
    <p:sldId id="310" r:id="rId22"/>
    <p:sldId id="309" r:id="rId23"/>
    <p:sldId id="311" r:id="rId2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0EB64BE-48D3-4CCC-B677-ED717F675CF6}">
          <p14:sldIdLst>
            <p14:sldId id="256"/>
          </p14:sldIdLst>
        </p14:section>
        <p14:section name="Key_HHKB" id="{6174291A-784F-45E1-BFE7-F7EA5CF0DD80}">
          <p14:sldIdLst>
            <p14:sldId id="289"/>
            <p14:sldId id="290"/>
            <p14:sldId id="304"/>
            <p14:sldId id="301"/>
            <p14:sldId id="294"/>
            <p14:sldId id="296"/>
            <p14:sldId id="299"/>
            <p14:sldId id="298"/>
            <p14:sldId id="302"/>
            <p14:sldId id="291"/>
            <p14:sldId id="300"/>
            <p14:sldId id="312"/>
            <p14:sldId id="313"/>
            <p14:sldId id="315"/>
            <p14:sldId id="316"/>
            <p14:sldId id="317"/>
            <p14:sldId id="303"/>
          </p14:sldIdLst>
        </p14:section>
        <p14:section name="Mouse_Steel_Rival" id="{0AAD51D3-0BE5-4007-9022-D3725A3255BC}">
          <p14:sldIdLst>
            <p14:sldId id="306"/>
            <p14:sldId id="314"/>
            <p14:sldId id="310"/>
            <p14:sldId id="309"/>
            <p14:sldId id="31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08760"/>
    <a:srgbClr val="FF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41" autoAdjust="0"/>
    <p:restoredTop sz="96548" autoAdjust="0"/>
  </p:normalViewPr>
  <p:slideViewPr>
    <p:cSldViewPr snapToGrid="0">
      <p:cViewPr varScale="1">
        <p:scale>
          <a:sx n="125" d="100"/>
          <a:sy n="125" d="100"/>
        </p:scale>
        <p:origin x="108" y="1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15ECE-60C4-45D4-8ABC-DDA7D4F33EF9}" type="datetimeFigureOut">
              <a:rPr kumimoji="1" lang="ja-JP" altLang="en-US" smtClean="0"/>
              <a:t>2016/9/26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B55F5-4E42-4572-805F-119E805B5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96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1947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3608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8553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sz="1200" b="0" i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1876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7979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2503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8245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3707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2016/9/26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8142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2016/9/26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0067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2016/9/26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4918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2016/9/26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0861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2016/9/26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415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2016/9/26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4056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2016/9/26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265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2016/9/26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649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2016/9/26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219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2016/9/26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32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2016/9/26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4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4C7EE-3C5D-4F47-A8DE-21B759CA57C5}" type="datetimeFigureOut">
              <a:rPr kumimoji="1" lang="ja-JP" altLang="en-US" smtClean="0"/>
              <a:t>2016/9/26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32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mtClean="0"/>
              <a:t>Key </a:t>
            </a:r>
            <a:r>
              <a:rPr lang="en-US" altLang="ja-JP" smtClean="0"/>
              <a:t>&amp;</a:t>
            </a:r>
            <a:r>
              <a:rPr lang="ja-JP" altLang="en-US"/>
              <a:t> </a:t>
            </a:r>
            <a:r>
              <a:rPr lang="en-US" altLang="ja-JP" smtClean="0"/>
              <a:t>Mouse</a:t>
            </a:r>
            <a:br>
              <a:rPr lang="en-US" altLang="ja-JP" smtClean="0"/>
            </a:br>
            <a:r>
              <a:rPr lang="en-US" altLang="ja-JP" smtClean="0"/>
              <a:t>Bindings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r>
              <a:rPr lang="en-US" altLang="ja-JP" dirty="0" smtClean="0">
                <a:solidFill>
                  <a:schemeClr val="bg1">
                    <a:lumMod val="65000"/>
                  </a:schemeClr>
                </a:solidFill>
              </a:rPr>
              <a:t>Supported </a:t>
            </a:r>
            <a:r>
              <a:rPr lang="en-US" altLang="ja-JP" smtClean="0">
                <a:solidFill>
                  <a:schemeClr val="bg1">
                    <a:lumMod val="65000"/>
                  </a:schemeClr>
                </a:solidFill>
              </a:rPr>
              <a:t>by </a:t>
            </a:r>
            <a:r>
              <a:rPr lang="en-US" altLang="ja-JP" smtClean="0">
                <a:solidFill>
                  <a:schemeClr val="accent6"/>
                </a:solidFill>
              </a:rPr>
              <a:t>AHK</a:t>
            </a:r>
          </a:p>
          <a:p>
            <a:r>
              <a:rPr lang="en-US" altLang="ja-JP" smtClean="0">
                <a:solidFill>
                  <a:schemeClr val="bg1">
                    <a:lumMod val="65000"/>
                  </a:schemeClr>
                </a:solidFill>
              </a:rPr>
              <a:t>o</a:t>
            </a:r>
            <a:r>
              <a:rPr kumimoji="1" lang="en-US" altLang="ja-JP" smtClean="0">
                <a:solidFill>
                  <a:schemeClr val="bg1">
                    <a:lumMod val="65000"/>
                  </a:schemeClr>
                </a:solidFill>
              </a:rPr>
              <a:t>n </a:t>
            </a:r>
            <a:r>
              <a:rPr kumimoji="1" lang="en-US" altLang="ja-JP" smtClean="0">
                <a:solidFill>
                  <a:schemeClr val="accent1"/>
                </a:solidFill>
              </a:rPr>
              <a:t>Windows 10</a:t>
            </a:r>
            <a:r>
              <a:rPr lang="ja-JP" altLang="en-US" smtClean="0">
                <a:solidFill>
                  <a:schemeClr val="accent1"/>
                </a:solidFill>
              </a:rPr>
              <a:t> </a:t>
            </a:r>
            <a:r>
              <a:rPr lang="en-US" altLang="ja-JP" smtClean="0">
                <a:solidFill>
                  <a:schemeClr val="accent1"/>
                </a:solidFill>
              </a:rPr>
              <a:t>or 7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67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000" y="363600"/>
            <a:ext cx="788670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5"/>
            </a:pPr>
            <a:r>
              <a:rPr kumimoji="1" lang="en-US" altLang="ja-JP" sz="4000" smtClean="0"/>
              <a:t>Mouse Control : </a:t>
            </a:r>
            <a:r>
              <a:rPr kumimoji="1"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LSHIFT &amp; RSHIFT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↑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smtClean="0">
                <a:solidFill>
                  <a:schemeClr val="accent6">
                    <a:lumMod val="75000"/>
                  </a:schemeClr>
                </a:solidFill>
              </a:rPr>
              <a:t>Wheel</a:t>
            </a:r>
          </a:p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Left</a:t>
            </a:r>
            <a:endParaRPr lang="ja-JP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smtClean="0">
                <a:solidFill>
                  <a:schemeClr val="accent6">
                    <a:lumMod val="75000"/>
                  </a:schemeClr>
                </a:solidFill>
              </a:rPr>
              <a:t>Wheel</a:t>
            </a:r>
          </a:p>
          <a:p>
            <a:pPr algn="ctr"/>
            <a:r>
              <a:rPr lang="en-US" altLang="ja-JP" sz="1100" smtClean="0">
                <a:solidFill>
                  <a:schemeClr val="accent6">
                    <a:lumMod val="75000"/>
                  </a:schemeClr>
                </a:solidFill>
              </a:rPr>
              <a:t>Right</a:t>
            </a:r>
            <a:endParaRPr lang="ja-JP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↓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u="sng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lang="ja-JP" altLang="en-US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>
                <a:solidFill>
                  <a:schemeClr val="accent6">
                    <a:lumMod val="75000"/>
                  </a:schemeClr>
                </a:solidFill>
              </a:rPr>
              <a:t>LC</a:t>
            </a:r>
            <a:endParaRPr lang="ja-JP" altLang="en-US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RC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smtClean="0">
                <a:solidFill>
                  <a:schemeClr val="accent6">
                    <a:lumMod val="75000"/>
                  </a:schemeClr>
                </a:solidFill>
              </a:rPr>
              <a:t>Wheel</a:t>
            </a:r>
            <a:endParaRPr lang="en-US" altLang="ja-JP" sz="11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Up</a:t>
            </a:r>
            <a:endParaRPr lang="ja-JP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Wheel</a:t>
            </a:r>
          </a:p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Dn</a:t>
            </a:r>
            <a:endParaRPr lang="ja-JP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</a:rPr>
              <a:t>MB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PgUp</a:t>
            </a:r>
            <a:endParaRPr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PgDn</a:t>
            </a:r>
            <a:endParaRPr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Slow Cursor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7152801" y="4947254"/>
            <a:ext cx="855337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RSHIFT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569442" y="4947254"/>
            <a:ext cx="115309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LSHIFT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874399" y="1408018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 smtClean="0"/>
              <a:t>マウス操作バインド</a:t>
            </a:r>
            <a:endParaRPr lang="en-US" altLang="ja-JP" sz="2800" smtClean="0"/>
          </a:p>
        </p:txBody>
      </p:sp>
    </p:spTree>
    <p:extLst>
      <p:ext uri="{BB962C8B-B14F-4D97-AF65-F5344CB8AC3E}">
        <p14:creationId xmlns:p14="http://schemas.microsoft.com/office/powerpoint/2010/main" val="202047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 smtClean="0"/>
              <a:t>App Specific Binds : 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  <a:endParaRPr lang="en-US" altLang="ja-JP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橙</a:t>
            </a:r>
            <a:endParaRPr lang="en-US" altLang="ja-JP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青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緑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赤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色変更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橙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青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緑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赤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色変更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箇条</a:t>
            </a:r>
            <a:endParaRPr lang="en-US" altLang="ja-JP" sz="900"/>
          </a:p>
          <a:p>
            <a:pPr algn="ctr"/>
            <a:r>
              <a:rPr lang="ja-JP" altLang="en-US" sz="900"/>
              <a:t>書き</a:t>
            </a:r>
            <a:endParaRPr lang="ja-JP" altLang="en-US" sz="9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</a:t>
            </a:r>
            <a:endParaRPr lang="en-US" altLang="ja-JP" sz="900"/>
          </a:p>
          <a:p>
            <a:pPr algn="ctr"/>
            <a:r>
              <a:rPr lang="ja-JP" altLang="en-US" sz="900"/>
              <a:t>配置</a:t>
            </a:r>
            <a:endParaRPr lang="ja-JP" altLang="en-US" sz="900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</a:t>
            </a:r>
            <a:endParaRPr lang="en-US" altLang="ja-JP" sz="900"/>
          </a:p>
          <a:p>
            <a:pPr algn="ctr"/>
            <a:r>
              <a:rPr lang="ja-JP" altLang="en-US" sz="900"/>
              <a:t>塗り</a:t>
            </a:r>
            <a:endParaRPr lang="ja-JP" altLang="en-US" sz="900" dirty="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u="sng"/>
              <a:t>Font</a:t>
            </a:r>
          </a:p>
          <a:p>
            <a:pPr algn="ctr"/>
            <a:r>
              <a:rPr lang="ja-JP" altLang="en-US" sz="900" u="sng"/>
              <a:t>変更</a:t>
            </a:r>
            <a:endParaRPr lang="ja-JP" altLang="en-US" sz="900" u="sng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図形の</a:t>
            </a:r>
            <a:endParaRPr lang="en-US" altLang="ja-JP" sz="900"/>
          </a:p>
          <a:p>
            <a:pPr algn="ctr"/>
            <a:r>
              <a:rPr lang="ja-JP" altLang="en-US" sz="900"/>
              <a:t>書式設定</a:t>
            </a:r>
            <a:endParaRPr lang="ja-JP" altLang="en-US" sz="9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背面</a:t>
            </a:r>
            <a:endParaRPr lang="en-US" altLang="ja-JP" sz="900"/>
          </a:p>
          <a:p>
            <a:pPr algn="ctr"/>
            <a:r>
              <a:rPr lang="ja-JP" altLang="en-US" sz="900"/>
              <a:t>移動</a:t>
            </a:r>
            <a:endParaRPr lang="ja-JP" altLang="en-US" sz="9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前面</a:t>
            </a:r>
            <a:endParaRPr lang="en-US" altLang="ja-JP" sz="900"/>
          </a:p>
          <a:p>
            <a:pPr algn="ctr"/>
            <a:r>
              <a:rPr lang="ja-JP" altLang="en-US" sz="900"/>
              <a:t>移動</a:t>
            </a:r>
            <a:endParaRPr lang="ja-JP" altLang="en-US" sz="9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 smtClean="0">
                <a:latin typeface="+mn-ea"/>
              </a:rPr>
              <a:t>印刷</a:t>
            </a:r>
            <a:endParaRPr kumimoji="1" lang="ja-JP" altLang="en-US" sz="900" dirty="0"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ビュー</a:t>
            </a:r>
            <a:endParaRPr lang="ja-JP" altLang="en-US" sz="9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枠線</a:t>
            </a:r>
            <a:endParaRPr lang="en-US" altLang="ja-JP" sz="900"/>
          </a:p>
          <a:p>
            <a:pPr algn="ctr"/>
            <a:r>
              <a:rPr lang="ja-JP" altLang="en-US" sz="900"/>
              <a:t>太さ</a:t>
            </a:r>
            <a:endParaRPr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 smtClean="0">
                <a:solidFill>
                  <a:srgbClr val="C00000"/>
                </a:solidFill>
                <a:latin typeface="+mj-lt"/>
                <a:ea typeface="+mj-ea"/>
              </a:rPr>
              <a:t>On		 PowerPoint</a:t>
            </a:r>
            <a:endParaRPr lang="en-US" altLang="ja-JP" sz="4000" dirty="0" smtClean="0">
              <a:solidFill>
                <a:srgbClr val="C00000"/>
              </a:solidFill>
              <a:latin typeface="+mj-lt"/>
              <a:ea typeface="+mj-ea"/>
            </a:endParaRPr>
          </a:p>
        </p:txBody>
      </p:sp>
      <p:pic>
        <p:nvPicPr>
          <p:cNvPr id="71" name="Picture 2" descr="https://upload.wikimedia.org/wikipedia/commons/thumb/b/b0/Microsoft_PowerPoint_2013_logo.svg/2000px-Microsoft_PowerPoint_2013_logo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849" y="1760083"/>
            <a:ext cx="792834" cy="77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角丸四角形 5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289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smtClean="0">
                <a:solidFill>
                  <a:schemeClr val="accent5">
                    <a:lumMod val="75000"/>
                  </a:schemeClr>
                </a:solidFill>
              </a:rPr>
              <a:t>Java</a:t>
            </a:r>
          </a:p>
          <a:p>
            <a:pPr algn="ctr"/>
            <a:r>
              <a:rPr lang="en-US" altLang="ja-JP" sz="900" smtClean="0">
                <a:solidFill>
                  <a:schemeClr val="accent5">
                    <a:lumMod val="75000"/>
                  </a:schemeClr>
                </a:solidFill>
              </a:rPr>
              <a:t>Doc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構造</a:t>
            </a:r>
            <a:endParaRPr lang="en-US" altLang="ja-JP" sz="90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 smtClean="0">
                <a:solidFill>
                  <a:schemeClr val="accent5">
                    <a:lumMod val="75000"/>
                  </a:schemeClr>
                </a:solidFill>
              </a:rPr>
              <a:t>選択＋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 smtClean="0">
                <a:solidFill>
                  <a:schemeClr val="accent5">
                    <a:lumMod val="75000"/>
                  </a:schemeClr>
                </a:solidFill>
              </a:rPr>
              <a:t>Refactor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 smtClean="0"/>
              <a:t>format</a:t>
            </a:r>
            <a:endParaRPr lang="ja-JP" altLang="en-US" sz="9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smtClean="0"/>
              <a:t>前の</a:t>
            </a:r>
            <a:endParaRPr lang="en-US" altLang="ja-JP" sz="900" smtClean="0"/>
          </a:p>
          <a:p>
            <a:pPr algn="ctr"/>
            <a:r>
              <a:rPr lang="ja-JP" altLang="en-US" sz="900" smtClean="0"/>
              <a:t>タブ</a:t>
            </a:r>
            <a:endParaRPr lang="en-US" altLang="ja-JP" sz="90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構造</a:t>
            </a:r>
            <a:endParaRPr lang="en-US" altLang="ja-JP" sz="900" smtClean="0"/>
          </a:p>
          <a:p>
            <a:pPr algn="ctr"/>
            <a:r>
              <a:rPr lang="ja-JP" altLang="en-US" sz="900" smtClean="0"/>
              <a:t>選択ー</a:t>
            </a:r>
            <a:endParaRPr lang="en-US" altLang="ja-JP" sz="90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u="sng" smtClean="0"/>
              <a:t>次の</a:t>
            </a:r>
            <a:endParaRPr lang="en-US" altLang="ja-JP" sz="900" u="sng" smtClean="0"/>
          </a:p>
          <a:p>
            <a:pPr algn="ctr"/>
            <a:r>
              <a:rPr lang="ja-JP" altLang="en-US" sz="900" u="sng"/>
              <a:t>タブ</a:t>
            </a:r>
            <a:endParaRPr lang="ja-JP" altLang="en-US" sz="900" u="sng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実行</a:t>
            </a:r>
            <a:endParaRPr lang="ja-JP" altLang="en-US" sz="9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pic>
        <p:nvPicPr>
          <p:cNvPr id="61" name="Picture 2" descr="https://drslash.com/wp-content/uploads/2014/07/Intellij-Ide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506" y="1690689"/>
            <a:ext cx="951755" cy="95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 smtClean="0">
                <a:solidFill>
                  <a:srgbClr val="C00000"/>
                </a:solidFill>
                <a:latin typeface="+mj-lt"/>
                <a:ea typeface="+mj-ea"/>
              </a:rPr>
              <a:t>On		 IntelliJ IDEA</a:t>
            </a:r>
            <a:endParaRPr lang="en-US" altLang="ja-JP" sz="4000" dirty="0" smtClean="0">
              <a:solidFill>
                <a:srgbClr val="C00000"/>
              </a:solidFill>
              <a:latin typeface="+mj-lt"/>
              <a:ea typeface="+mj-ea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 smtClean="0"/>
              <a:t>App Specific Binds : 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  <a:endParaRPr lang="en-US" altLang="ja-JP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60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700" smtClean="0">
                <a:solidFill>
                  <a:schemeClr val="accent6">
                    <a:lumMod val="75000"/>
                  </a:schemeClr>
                </a:solidFill>
              </a:rPr>
              <a:t>日時マクロ</a:t>
            </a:r>
            <a:endParaRPr lang="en-US" altLang="ja-JP" sz="7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700" smtClean="0">
                <a:solidFill>
                  <a:schemeClr val="accent6">
                    <a:lumMod val="75000"/>
                  </a:schemeClr>
                </a:solidFill>
              </a:rPr>
              <a:t>開始－</a:t>
            </a:r>
            <a:r>
              <a:rPr lang="en-US" altLang="ja-JP" sz="70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ja-JP" altLang="en-US" sz="700">
                <a:solidFill>
                  <a:schemeClr val="accent6">
                    <a:lumMod val="75000"/>
                  </a:schemeClr>
                </a:solidFill>
              </a:rPr>
              <a:t>時間</a:t>
            </a:r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700" smtClean="0">
                <a:solidFill>
                  <a:schemeClr val="accent6">
                    <a:lumMod val="75000"/>
                  </a:schemeClr>
                </a:solidFill>
              </a:rPr>
              <a:t>日時マクロ</a:t>
            </a:r>
            <a:endParaRPr lang="en-US" altLang="ja-JP" sz="7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700" smtClean="0">
                <a:solidFill>
                  <a:schemeClr val="accent6">
                    <a:lumMod val="75000"/>
                  </a:schemeClr>
                </a:solidFill>
              </a:rPr>
              <a:t>開始＋</a:t>
            </a:r>
            <a:r>
              <a:rPr lang="en-US" altLang="ja-JP" sz="70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ja-JP" altLang="en-US" sz="700" smtClean="0">
                <a:solidFill>
                  <a:schemeClr val="accent6">
                    <a:lumMod val="75000"/>
                  </a:schemeClr>
                </a:solidFill>
              </a:rPr>
              <a:t>時間</a:t>
            </a:r>
            <a:endParaRPr lang="en-US" altLang="ja-JP" sz="70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700" smtClean="0">
                <a:solidFill>
                  <a:schemeClr val="accent6">
                    <a:lumMod val="75000"/>
                  </a:schemeClr>
                </a:solidFill>
              </a:rPr>
              <a:t>日時マクロ</a:t>
            </a:r>
            <a:endParaRPr lang="en-US" altLang="ja-JP" sz="7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700">
                <a:solidFill>
                  <a:schemeClr val="accent6">
                    <a:lumMod val="75000"/>
                  </a:schemeClr>
                </a:solidFill>
              </a:rPr>
              <a:t>終了</a:t>
            </a:r>
            <a:r>
              <a:rPr lang="ja-JP" altLang="en-US" sz="700" smtClean="0">
                <a:solidFill>
                  <a:schemeClr val="accent6">
                    <a:lumMod val="75000"/>
                  </a:schemeClr>
                </a:solidFill>
              </a:rPr>
              <a:t>－</a:t>
            </a:r>
            <a:r>
              <a:rPr lang="en-US" altLang="ja-JP" sz="70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ja-JP" altLang="en-US" sz="700" smtClean="0">
                <a:solidFill>
                  <a:schemeClr val="accent6">
                    <a:lumMod val="75000"/>
                  </a:schemeClr>
                </a:solidFill>
              </a:rPr>
              <a:t>時間</a:t>
            </a:r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700">
                <a:solidFill>
                  <a:schemeClr val="accent6">
                    <a:lumMod val="75000"/>
                  </a:schemeClr>
                </a:solidFill>
              </a:rPr>
              <a:t>日時マクロ</a:t>
            </a:r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700">
                <a:solidFill>
                  <a:schemeClr val="accent6">
                    <a:lumMod val="75000"/>
                  </a:schemeClr>
                </a:solidFill>
              </a:rPr>
              <a:t>終了</a:t>
            </a:r>
            <a:r>
              <a:rPr lang="ja-JP" altLang="en-US" sz="700" smtClean="0">
                <a:solidFill>
                  <a:schemeClr val="accent6">
                    <a:lumMod val="75000"/>
                  </a:schemeClr>
                </a:solidFill>
              </a:rPr>
              <a:t>＋</a:t>
            </a:r>
            <a:r>
              <a:rPr lang="en-US" altLang="ja-JP" sz="70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ja-JP" altLang="en-US" sz="700">
                <a:solidFill>
                  <a:schemeClr val="accent6">
                    <a:lumMod val="75000"/>
                  </a:schemeClr>
                </a:solidFill>
              </a:rPr>
              <a:t>時間</a:t>
            </a:r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700" smtClean="0">
                <a:solidFill>
                  <a:schemeClr val="accent6">
                    <a:lumMod val="75000"/>
                  </a:schemeClr>
                </a:solidFill>
              </a:rPr>
              <a:t>日時マクロ</a:t>
            </a:r>
            <a:endParaRPr lang="en-US" altLang="ja-JP" sz="7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700" smtClean="0">
                <a:solidFill>
                  <a:schemeClr val="accent6">
                    <a:lumMod val="75000"/>
                  </a:schemeClr>
                </a:solidFill>
              </a:rPr>
              <a:t>開始－</a:t>
            </a:r>
            <a:r>
              <a:rPr lang="en-US" altLang="ja-JP" sz="700" smtClean="0">
                <a:solidFill>
                  <a:schemeClr val="accent6">
                    <a:lumMod val="75000"/>
                  </a:schemeClr>
                </a:solidFill>
              </a:rPr>
              <a:t>15</a:t>
            </a:r>
            <a:r>
              <a:rPr lang="ja-JP" altLang="en-US" sz="700" smtClean="0">
                <a:solidFill>
                  <a:schemeClr val="accent6">
                    <a:lumMod val="75000"/>
                  </a:schemeClr>
                </a:solidFill>
              </a:rPr>
              <a:t>分</a:t>
            </a:r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80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700" u="sng" smtClean="0">
                <a:solidFill>
                  <a:schemeClr val="accent6">
                    <a:lumMod val="75000"/>
                  </a:schemeClr>
                </a:solidFill>
              </a:rPr>
              <a:t>日時マクロ</a:t>
            </a:r>
            <a:endParaRPr lang="en-US" altLang="ja-JP" sz="700" u="sng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700" u="sng" smtClean="0">
                <a:solidFill>
                  <a:schemeClr val="accent6">
                    <a:lumMod val="75000"/>
                  </a:schemeClr>
                </a:solidFill>
              </a:rPr>
              <a:t>開始＋</a:t>
            </a:r>
            <a:r>
              <a:rPr lang="en-US" altLang="ja-JP" sz="700" u="sng" smtClean="0">
                <a:solidFill>
                  <a:schemeClr val="accent6">
                    <a:lumMod val="75000"/>
                  </a:schemeClr>
                </a:solidFill>
              </a:rPr>
              <a:t>15</a:t>
            </a:r>
            <a:r>
              <a:rPr lang="ja-JP" altLang="en-US" sz="700" u="sng" smtClean="0">
                <a:solidFill>
                  <a:schemeClr val="accent6">
                    <a:lumMod val="75000"/>
                  </a:schemeClr>
                </a:solidFill>
              </a:rPr>
              <a:t>分</a:t>
            </a:r>
            <a:endParaRPr lang="ja-JP" altLang="en-US" sz="7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700" u="sng">
                <a:solidFill>
                  <a:schemeClr val="accent6">
                    <a:lumMod val="75000"/>
                  </a:schemeClr>
                </a:solidFill>
              </a:rPr>
              <a:t>日時マクロ</a:t>
            </a:r>
            <a:endParaRPr lang="en-US" altLang="ja-JP" sz="700" u="sng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700" u="sng">
                <a:solidFill>
                  <a:schemeClr val="accent6">
                    <a:lumMod val="75000"/>
                  </a:schemeClr>
                </a:solidFill>
              </a:rPr>
              <a:t>終了</a:t>
            </a:r>
            <a:r>
              <a:rPr lang="ja-JP" altLang="en-US" sz="700" u="sng" smtClean="0">
                <a:solidFill>
                  <a:schemeClr val="accent6">
                    <a:lumMod val="75000"/>
                  </a:schemeClr>
                </a:solidFill>
              </a:rPr>
              <a:t>－</a:t>
            </a:r>
            <a:r>
              <a:rPr lang="en-US" altLang="ja-JP" sz="700" u="sng" smtClean="0">
                <a:solidFill>
                  <a:schemeClr val="accent6">
                    <a:lumMod val="75000"/>
                  </a:schemeClr>
                </a:solidFill>
              </a:rPr>
              <a:t>15</a:t>
            </a:r>
            <a:r>
              <a:rPr lang="ja-JP" altLang="en-US" sz="700" u="sng" smtClean="0">
                <a:solidFill>
                  <a:schemeClr val="accent6">
                    <a:lumMod val="75000"/>
                  </a:schemeClr>
                </a:solidFill>
              </a:rPr>
              <a:t>分</a:t>
            </a:r>
            <a:endParaRPr lang="en-US" altLang="ja-JP" sz="700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700">
                <a:solidFill>
                  <a:schemeClr val="accent6">
                    <a:lumMod val="75000"/>
                  </a:schemeClr>
                </a:solidFill>
              </a:rPr>
              <a:t>日時マクロ</a:t>
            </a:r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700">
                <a:solidFill>
                  <a:schemeClr val="accent6">
                    <a:lumMod val="75000"/>
                  </a:schemeClr>
                </a:solidFill>
              </a:rPr>
              <a:t>終了</a:t>
            </a:r>
            <a:r>
              <a:rPr lang="ja-JP" altLang="en-US" sz="700" smtClean="0">
                <a:solidFill>
                  <a:schemeClr val="accent6">
                    <a:lumMod val="75000"/>
                  </a:schemeClr>
                </a:solidFill>
              </a:rPr>
              <a:t>＋</a:t>
            </a:r>
            <a:r>
              <a:rPr lang="en-US" altLang="ja-JP" sz="700">
                <a:solidFill>
                  <a:schemeClr val="accent6">
                    <a:lumMod val="75000"/>
                  </a:schemeClr>
                </a:solidFill>
              </a:rPr>
              <a:t>15</a:t>
            </a:r>
            <a:r>
              <a:rPr lang="ja-JP" altLang="en-US" sz="700">
                <a:solidFill>
                  <a:schemeClr val="accent6">
                    <a:lumMod val="75000"/>
                  </a:schemeClr>
                </a:solidFill>
              </a:rPr>
              <a:t>分</a:t>
            </a:r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 smtClean="0">
                <a:solidFill>
                  <a:srgbClr val="C00000"/>
                </a:solidFill>
                <a:latin typeface="+mj-lt"/>
                <a:ea typeface="+mj-ea"/>
              </a:rPr>
              <a:t>On</a:t>
            </a:r>
            <a:r>
              <a:rPr lang="ja-JP" altLang="en-US" sz="4000">
                <a:solidFill>
                  <a:srgbClr val="C00000"/>
                </a:solidFill>
                <a:latin typeface="+mj-lt"/>
                <a:ea typeface="+mj-ea"/>
              </a:rPr>
              <a:t> </a:t>
            </a:r>
            <a:r>
              <a:rPr lang="en-US" altLang="ja-JP" sz="4000" smtClean="0">
                <a:solidFill>
                  <a:srgbClr val="C00000"/>
                </a:solidFill>
                <a:latin typeface="+mj-lt"/>
                <a:ea typeface="+mj-ea"/>
              </a:rPr>
              <a:t>		 Sakura Editor</a:t>
            </a:r>
            <a:endParaRPr lang="en-US" altLang="ja-JP" sz="4000" dirty="0" smtClean="0">
              <a:solidFill>
                <a:srgbClr val="C00000"/>
              </a:solidFill>
              <a:latin typeface="+mj-lt"/>
              <a:ea typeface="+mj-ea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 smtClean="0"/>
              <a:t>App Specific Binds : 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  <a:endParaRPr lang="en-US" altLang="ja-JP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26" name="Picture 2" descr="http://file.blog.fc2.com/billyboy/logo/sakura_logo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227" y="1550174"/>
            <a:ext cx="1147207" cy="1147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629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5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ja-JP" altLang="en-US" sz="1050" smtClean="0">
                <a:solidFill>
                  <a:schemeClr val="accent6">
                    <a:lumMod val="75000"/>
                  </a:schemeClr>
                </a:solidFill>
              </a:rPr>
              <a:t>作成</a:t>
            </a:r>
            <a:endParaRPr lang="ja-JP" altLang="en-US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80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 smtClean="0">
                <a:solidFill>
                  <a:srgbClr val="C00000"/>
                </a:solidFill>
                <a:latin typeface="+mj-lt"/>
                <a:ea typeface="+mj-ea"/>
              </a:rPr>
              <a:t>On</a:t>
            </a:r>
            <a:r>
              <a:rPr lang="ja-JP" altLang="en-US" sz="4000">
                <a:solidFill>
                  <a:srgbClr val="C00000"/>
                </a:solidFill>
                <a:latin typeface="+mj-lt"/>
                <a:ea typeface="+mj-ea"/>
              </a:rPr>
              <a:t> </a:t>
            </a:r>
            <a:r>
              <a:rPr lang="en-US" altLang="ja-JP" sz="4000" smtClean="0">
                <a:solidFill>
                  <a:srgbClr val="C00000"/>
                </a:solidFill>
                <a:latin typeface="+mj-lt"/>
                <a:ea typeface="+mj-ea"/>
              </a:rPr>
              <a:t>		 Windows Explorer </a:t>
            </a:r>
            <a:endParaRPr lang="en-US" altLang="ja-JP" sz="4000" dirty="0" smtClean="0">
              <a:solidFill>
                <a:srgbClr val="C00000"/>
              </a:solidFill>
              <a:latin typeface="+mj-lt"/>
              <a:ea typeface="+mj-ea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2050" name="Picture 2" descr="http://livedoor.blogimg.jp/jdash/imgs/1/a/1a74bbad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82"/>
          <a:stretch/>
        </p:blipFill>
        <p:spPr bwMode="auto">
          <a:xfrm>
            <a:off x="1516111" y="1606291"/>
            <a:ext cx="1047301" cy="951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 smtClean="0"/>
              <a:t>App Specific Binds : 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  <a:endParaRPr lang="en-US" altLang="ja-JP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95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80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印刷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 smtClean="0">
                <a:solidFill>
                  <a:srgbClr val="C00000"/>
                </a:solidFill>
                <a:latin typeface="+mj-lt"/>
                <a:ea typeface="+mj-ea"/>
              </a:rPr>
              <a:t>On</a:t>
            </a:r>
            <a:r>
              <a:rPr lang="ja-JP" altLang="en-US" sz="4000">
                <a:solidFill>
                  <a:srgbClr val="C00000"/>
                </a:solidFill>
                <a:latin typeface="+mj-lt"/>
                <a:ea typeface="+mj-ea"/>
              </a:rPr>
              <a:t> </a:t>
            </a:r>
            <a:r>
              <a:rPr lang="en-US" altLang="ja-JP" sz="4000" smtClean="0">
                <a:solidFill>
                  <a:srgbClr val="C00000"/>
                </a:solidFill>
                <a:latin typeface="+mj-lt"/>
                <a:ea typeface="+mj-ea"/>
              </a:rPr>
              <a:t>		 Excel</a:t>
            </a:r>
            <a:endParaRPr lang="en-US" altLang="ja-JP" sz="4000" dirty="0" smtClean="0">
              <a:solidFill>
                <a:srgbClr val="C00000"/>
              </a:solidFill>
              <a:latin typeface="+mj-lt"/>
              <a:ea typeface="+mj-ea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 smtClean="0"/>
              <a:t>App Specific Binds : 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  <a:endParaRPr lang="en-US" altLang="ja-JP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14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80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印刷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 smtClean="0">
                <a:solidFill>
                  <a:srgbClr val="C00000"/>
                </a:solidFill>
                <a:latin typeface="+mj-lt"/>
                <a:ea typeface="+mj-ea"/>
              </a:rPr>
              <a:t>On</a:t>
            </a:r>
            <a:r>
              <a:rPr lang="ja-JP" altLang="en-US" sz="4000">
                <a:solidFill>
                  <a:srgbClr val="C00000"/>
                </a:solidFill>
                <a:latin typeface="+mj-lt"/>
                <a:ea typeface="+mj-ea"/>
              </a:rPr>
              <a:t> </a:t>
            </a:r>
            <a:r>
              <a:rPr lang="en-US" altLang="ja-JP" sz="4000" smtClean="0">
                <a:solidFill>
                  <a:srgbClr val="C00000"/>
                </a:solidFill>
                <a:latin typeface="+mj-lt"/>
                <a:ea typeface="+mj-ea"/>
              </a:rPr>
              <a:t>		 </a:t>
            </a:r>
            <a:r>
              <a:rPr lang="en-US" altLang="ja-JP" sz="4000" smtClean="0">
                <a:solidFill>
                  <a:srgbClr val="C00000"/>
                </a:solidFill>
                <a:latin typeface="+mj-lt"/>
                <a:ea typeface="+mj-ea"/>
              </a:rPr>
              <a:t>Word</a:t>
            </a:r>
            <a:endParaRPr lang="en-US" altLang="ja-JP" sz="4000" dirty="0" smtClean="0">
              <a:solidFill>
                <a:srgbClr val="C00000"/>
              </a:solidFill>
              <a:latin typeface="+mj-lt"/>
              <a:ea typeface="+mj-ea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 smtClean="0"/>
              <a:t>App Specific Binds : 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  <a:endParaRPr lang="en-US" altLang="ja-JP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69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KB </a:t>
            </a:r>
            <a:r>
              <a:rPr kumimoji="1" lang="en-US" altLang="ja-JP" smtClean="0"/>
              <a:t>: Happy Hacking Keyboard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0" name="角丸四角形 59"/>
          <p:cNvSpPr/>
          <p:nvPr/>
        </p:nvSpPr>
        <p:spPr>
          <a:xfrm>
            <a:off x="7160346" y="4947254"/>
            <a:ext cx="855337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1" name="角丸四角形 60"/>
          <p:cNvSpPr/>
          <p:nvPr/>
        </p:nvSpPr>
        <p:spPr>
          <a:xfrm>
            <a:off x="569441" y="4947254"/>
            <a:ext cx="1153098" cy="46538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2" name="角丸四角形 61"/>
          <p:cNvSpPr/>
          <p:nvPr/>
        </p:nvSpPr>
        <p:spPr>
          <a:xfrm>
            <a:off x="808768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3" name="角丸四角形 62"/>
          <p:cNvSpPr/>
          <p:nvPr/>
        </p:nvSpPr>
        <p:spPr>
          <a:xfrm>
            <a:off x="1366996" y="5473034"/>
            <a:ext cx="464588" cy="46538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7" name="角丸四角形 66"/>
          <p:cNvSpPr/>
          <p:nvPr/>
        </p:nvSpPr>
        <p:spPr>
          <a:xfrm>
            <a:off x="6730022" y="547303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0" name="角丸四角形 69"/>
          <p:cNvSpPr/>
          <p:nvPr/>
        </p:nvSpPr>
        <p:spPr>
          <a:xfrm>
            <a:off x="5941352" y="5473034"/>
            <a:ext cx="710750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4" name="テキスト ボックス 59"/>
          <p:cNvSpPr txBox="1"/>
          <p:nvPr/>
        </p:nvSpPr>
        <p:spPr>
          <a:xfrm>
            <a:off x="2027756" y="1590050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/>
            <a:r>
              <a:rPr lang="ja-JP" altLang="en-US" sz="2800" smtClean="0"/>
              <a:t>マウスホイール連携バインド</a:t>
            </a:r>
            <a:endParaRPr lang="en-US" altLang="ja-JP" sz="2800" smtClean="0"/>
          </a:p>
        </p:txBody>
      </p:sp>
      <p:sp>
        <p:nvSpPr>
          <p:cNvPr id="3" name="四角形吹き出し 2"/>
          <p:cNvSpPr/>
          <p:nvPr/>
        </p:nvSpPr>
        <p:spPr>
          <a:xfrm>
            <a:off x="1813644" y="3835294"/>
            <a:ext cx="2857780" cy="1440788"/>
          </a:xfrm>
          <a:prstGeom prst="wedgeRectCallout">
            <a:avLst>
              <a:gd name="adj1" fmla="val -32624"/>
              <a:gd name="adj2" fmla="val 6331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mtClean="0">
                <a:solidFill>
                  <a:schemeClr val="accent6">
                    <a:lumMod val="75000"/>
                  </a:schemeClr>
                </a:solidFill>
              </a:rPr>
              <a:t>押下＋「</a:t>
            </a:r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上下</a:t>
            </a:r>
            <a:r>
              <a:rPr lang="ja-JP" altLang="en-US" smtClean="0">
                <a:solidFill>
                  <a:schemeClr val="accent6">
                    <a:lumMod val="75000"/>
                  </a:schemeClr>
                </a:solidFill>
              </a:rPr>
              <a:t>」で</a:t>
            </a:r>
            <a:endParaRPr lang="en-US" altLang="ja-JP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ja-JP" altLang="en-US" smtClean="0">
                <a:solidFill>
                  <a:schemeClr val="accent6">
                    <a:lumMod val="75000"/>
                  </a:schemeClr>
                </a:solidFill>
              </a:rPr>
              <a:t>ファイルランチャ</a:t>
            </a:r>
            <a:endParaRPr kumimoji="1" lang="en-US" altLang="ja-JP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mtClean="0">
                <a:solidFill>
                  <a:schemeClr val="accent6">
                    <a:lumMod val="75000"/>
                  </a:schemeClr>
                </a:solidFill>
              </a:rPr>
              <a:t>押下＋「押下」で</a:t>
            </a:r>
            <a:endParaRPr lang="en-US" altLang="ja-JP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ja-JP" altLang="en-US" smtClean="0">
                <a:solidFill>
                  <a:schemeClr val="accent6">
                    <a:lumMod val="75000"/>
                  </a:schemeClr>
                </a:solidFill>
              </a:rPr>
              <a:t>ファイルランチャ設定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5" name="四角形吹き出し 64"/>
          <p:cNvSpPr/>
          <p:nvPr/>
        </p:nvSpPr>
        <p:spPr>
          <a:xfrm>
            <a:off x="5033135" y="4416288"/>
            <a:ext cx="2465762" cy="879270"/>
          </a:xfrm>
          <a:prstGeom prst="wedgeRectCallout">
            <a:avLst>
              <a:gd name="adj1" fmla="val -33194"/>
              <a:gd name="adj2" fmla="val 65333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mtClean="0">
                <a:solidFill>
                  <a:schemeClr val="accent6">
                    <a:lumMod val="75000"/>
                  </a:schemeClr>
                </a:solidFill>
              </a:rPr>
              <a:t>押下＋「上下」で</a:t>
            </a:r>
            <a:endParaRPr lang="en-US" altLang="ja-JP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mtClean="0">
                <a:solidFill>
                  <a:schemeClr val="accent6">
                    <a:lumMod val="75000"/>
                  </a:schemeClr>
                </a:solidFill>
              </a:rPr>
              <a:t>コピペ履歴貼付け</a:t>
            </a:r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353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KB </a:t>
            </a:r>
            <a:r>
              <a:rPr kumimoji="1" lang="en-US" altLang="ja-JP" smtClean="0"/>
              <a:t>: Happy Hacking Keyboard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0" name="角丸四角形 59"/>
          <p:cNvSpPr/>
          <p:nvPr/>
        </p:nvSpPr>
        <p:spPr>
          <a:xfrm>
            <a:off x="7160346" y="4947254"/>
            <a:ext cx="855337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1" name="角丸四角形 60"/>
          <p:cNvSpPr/>
          <p:nvPr/>
        </p:nvSpPr>
        <p:spPr>
          <a:xfrm>
            <a:off x="569441" y="4947254"/>
            <a:ext cx="115309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2" name="角丸四角形 61"/>
          <p:cNvSpPr/>
          <p:nvPr/>
        </p:nvSpPr>
        <p:spPr>
          <a:xfrm>
            <a:off x="808768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3" name="角丸四角形 62"/>
          <p:cNvSpPr/>
          <p:nvPr/>
        </p:nvSpPr>
        <p:spPr>
          <a:xfrm>
            <a:off x="1366996" y="547303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7" name="角丸四角形 66"/>
          <p:cNvSpPr/>
          <p:nvPr/>
        </p:nvSpPr>
        <p:spPr>
          <a:xfrm>
            <a:off x="6730022" y="547303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0" name="角丸四角形 69"/>
          <p:cNvSpPr/>
          <p:nvPr/>
        </p:nvSpPr>
        <p:spPr>
          <a:xfrm>
            <a:off x="5941352" y="5473034"/>
            <a:ext cx="710750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1596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4000" smtClean="0">
                <a:latin typeface="Meiryo UI" panose="020B0604030504040204" pitchFamily="50" charset="-128"/>
                <a:ea typeface="Meiryo UI" panose="020B0604030504040204" pitchFamily="50" charset="-128"/>
              </a:rPr>
              <a:t>Mouse : Steelseries Rival 100</a:t>
            </a:r>
            <a:endParaRPr kumimoji="1" lang="ja-JP" altLang="en-US" sz="4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026" name="Picture 2" descr="http://images17.newegg.com/is/image/newegg/26-249-174-TS?$S640$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275" y="3571875"/>
            <a:ext cx="3473450" cy="260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261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Key : Happy Hacking Keyboard</a:t>
            </a:r>
            <a:endParaRPr kumimoji="1" lang="ja-JP" altLang="en-US" dirty="0"/>
          </a:p>
        </p:txBody>
      </p:sp>
      <p:pic>
        <p:nvPicPr>
          <p:cNvPr id="1026" name="Picture 2" descr="https://www.pfu.fujitsu.com/hhkeyboard/leaflet/images/pro2nl_sumi_a_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" t="17063" r="2782" b="16109"/>
          <a:stretch/>
        </p:blipFill>
        <p:spPr bwMode="auto">
          <a:xfrm>
            <a:off x="468630" y="3120390"/>
            <a:ext cx="8206740" cy="301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08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4000" smtClean="0">
                <a:latin typeface="Meiryo UI" panose="020B0604030504040204" pitchFamily="50" charset="-128"/>
                <a:ea typeface="Meiryo UI" panose="020B0604030504040204" pitchFamily="50" charset="-128"/>
              </a:rPr>
              <a:t>Mouse : Steelseries Rival 100</a:t>
            </a:r>
            <a:endParaRPr kumimoji="1" lang="ja-JP" altLang="en-US" sz="4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026" name="Picture 2" descr="http://images17.newegg.com/is/image/newegg/26-249-174-TS?$S640$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275" y="3571875"/>
            <a:ext cx="3473450" cy="260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グループ化 22"/>
          <p:cNvGrpSpPr/>
          <p:nvPr/>
        </p:nvGrpSpPr>
        <p:grpSpPr>
          <a:xfrm rot="17933126">
            <a:off x="3971679" y="3400165"/>
            <a:ext cx="195209" cy="1181527"/>
            <a:chOff x="4394449" y="2794571"/>
            <a:chExt cx="195209" cy="1181527"/>
          </a:xfrm>
        </p:grpSpPr>
        <p:sp>
          <p:nvSpPr>
            <p:cNvPr id="5" name="下矢印 4"/>
            <p:cNvSpPr/>
            <p:nvPr/>
          </p:nvSpPr>
          <p:spPr>
            <a:xfrm>
              <a:off x="4394449" y="3678148"/>
              <a:ext cx="195209" cy="297950"/>
            </a:xfrm>
            <a:prstGeom prst="downArrow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latin typeface="+mj-ea"/>
                <a:ea typeface="+mj-ea"/>
              </a:endParaRPr>
            </a:p>
          </p:txBody>
        </p:sp>
        <p:sp>
          <p:nvSpPr>
            <p:cNvPr id="6" name="下矢印 5"/>
            <p:cNvSpPr/>
            <p:nvPr/>
          </p:nvSpPr>
          <p:spPr>
            <a:xfrm rot="10800000">
              <a:off x="4394449" y="2794571"/>
              <a:ext cx="195209" cy="297950"/>
            </a:xfrm>
            <a:prstGeom prst="downArrow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latin typeface="+mj-ea"/>
                <a:ea typeface="+mj-ea"/>
              </a:endParaRPr>
            </a:p>
          </p:txBody>
        </p:sp>
      </p:grpSp>
      <p:cxnSp>
        <p:nvCxnSpPr>
          <p:cNvPr id="7" name="直線矢印コネクタ 6"/>
          <p:cNvCxnSpPr>
            <a:stCxn id="8" idx="1"/>
            <a:endCxn id="5" idx="2"/>
          </p:cNvCxnSpPr>
          <p:nvPr/>
        </p:nvCxnSpPr>
        <p:spPr>
          <a:xfrm flipH="1" flipV="1">
            <a:off x="4586548" y="4276302"/>
            <a:ext cx="1547426" cy="86106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/>
        </p:nvSpPr>
        <p:spPr>
          <a:xfrm>
            <a:off x="6133974" y="4154531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Down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00691" y="290222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Up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0" name="直線矢印コネクタ 9"/>
          <p:cNvCxnSpPr>
            <a:stCxn id="9" idx="3"/>
            <a:endCxn id="6" idx="2"/>
          </p:cNvCxnSpPr>
          <p:nvPr/>
        </p:nvCxnSpPr>
        <p:spPr>
          <a:xfrm>
            <a:off x="2940337" y="3110105"/>
            <a:ext cx="611682" cy="59545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>
            <a:stCxn id="12" idx="1"/>
          </p:cNvCxnSpPr>
          <p:nvPr/>
        </p:nvCxnSpPr>
        <p:spPr>
          <a:xfrm flipH="1">
            <a:off x="4117210" y="2102303"/>
            <a:ext cx="404543" cy="180587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4521753" y="1894426"/>
            <a:ext cx="2809842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View Desktop</a:t>
            </a:r>
            <a:endParaRPr kumimoji="1" lang="ja-JP" altLang="en-US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428802" y="5248450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Forward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4" name="直線矢印コネクタ 13"/>
          <p:cNvCxnSpPr>
            <a:stCxn id="13" idx="3"/>
          </p:cNvCxnSpPr>
          <p:nvPr/>
        </p:nvCxnSpPr>
        <p:spPr>
          <a:xfrm flipV="1">
            <a:off x="2968448" y="4857751"/>
            <a:ext cx="889177" cy="598576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1159979" y="5916787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Back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6" name="直線矢印コネクタ 15"/>
          <p:cNvCxnSpPr>
            <a:stCxn id="15" idx="3"/>
          </p:cNvCxnSpPr>
          <p:nvPr/>
        </p:nvCxnSpPr>
        <p:spPr>
          <a:xfrm flipV="1">
            <a:off x="3699625" y="5108592"/>
            <a:ext cx="608100" cy="101607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18" idx="1"/>
          </p:cNvCxnSpPr>
          <p:nvPr/>
        </p:nvCxnSpPr>
        <p:spPr>
          <a:xfrm flipH="1">
            <a:off x="4456107" y="3271965"/>
            <a:ext cx="1370022" cy="63621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5826129" y="306408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Right Click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9" name="直線矢印コネクタ 18"/>
          <p:cNvCxnSpPr/>
          <p:nvPr/>
        </p:nvCxnSpPr>
        <p:spPr>
          <a:xfrm flipV="1">
            <a:off x="2951812" y="4334578"/>
            <a:ext cx="908618" cy="275028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400926" y="4373216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Left Click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0589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4000" smtClean="0">
                <a:latin typeface="Meiryo UI" panose="020B0604030504040204" pitchFamily="50" charset="-128"/>
                <a:ea typeface="Meiryo UI" panose="020B0604030504040204" pitchFamily="50" charset="-128"/>
              </a:rPr>
              <a:t>Mouse : Steelseries Rival 100</a:t>
            </a:r>
            <a:endParaRPr kumimoji="1" lang="ja-JP" altLang="en-US" sz="4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026" name="Picture 2" descr="http://images17.newegg.com/is/image/newegg/26-249-174-TS?$S640$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275" y="3571875"/>
            <a:ext cx="3473450" cy="260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グループ化 22"/>
          <p:cNvGrpSpPr/>
          <p:nvPr/>
        </p:nvGrpSpPr>
        <p:grpSpPr>
          <a:xfrm rot="17933126">
            <a:off x="3971679" y="3400165"/>
            <a:ext cx="195209" cy="1181527"/>
            <a:chOff x="4394449" y="2794571"/>
            <a:chExt cx="195209" cy="1181527"/>
          </a:xfrm>
        </p:grpSpPr>
        <p:sp>
          <p:nvSpPr>
            <p:cNvPr id="5" name="下矢印 4"/>
            <p:cNvSpPr/>
            <p:nvPr/>
          </p:nvSpPr>
          <p:spPr>
            <a:xfrm>
              <a:off x="4394449" y="3678148"/>
              <a:ext cx="195209" cy="297950"/>
            </a:xfrm>
            <a:prstGeom prst="downArrow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latin typeface="+mj-ea"/>
                <a:ea typeface="+mj-ea"/>
              </a:endParaRPr>
            </a:p>
          </p:txBody>
        </p:sp>
        <p:sp>
          <p:nvSpPr>
            <p:cNvPr id="6" name="下矢印 5"/>
            <p:cNvSpPr/>
            <p:nvPr/>
          </p:nvSpPr>
          <p:spPr>
            <a:xfrm rot="10800000">
              <a:off x="4394449" y="2794571"/>
              <a:ext cx="195209" cy="297950"/>
            </a:xfrm>
            <a:prstGeom prst="downArrow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latin typeface="+mj-ea"/>
                <a:ea typeface="+mj-ea"/>
              </a:endParaRPr>
            </a:p>
          </p:txBody>
        </p:sp>
      </p:grpSp>
      <p:cxnSp>
        <p:nvCxnSpPr>
          <p:cNvPr id="7" name="直線矢印コネクタ 6"/>
          <p:cNvCxnSpPr>
            <a:stCxn id="8" idx="1"/>
            <a:endCxn id="5" idx="2"/>
          </p:cNvCxnSpPr>
          <p:nvPr/>
        </p:nvCxnSpPr>
        <p:spPr>
          <a:xfrm flipH="1" flipV="1">
            <a:off x="4586548" y="4276302"/>
            <a:ext cx="1547426" cy="86106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/>
        </p:nvSpPr>
        <p:spPr>
          <a:xfrm>
            <a:off x="6133974" y="4154531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accent5">
                    <a:lumMod val="75000"/>
                  </a:schemeClr>
                </a:solidFill>
                <a:latin typeface="+mj-ea"/>
              </a:rPr>
              <a:t>Next Window </a:t>
            </a:r>
            <a:r>
              <a:rPr lang="en-US" altLang="ja-JP" sz="1400">
                <a:solidFill>
                  <a:schemeClr val="bg1">
                    <a:lumMod val="65000"/>
                  </a:schemeClr>
                </a:solidFill>
                <a:latin typeface="+mj-ea"/>
              </a:rPr>
              <a:t>(!tab)</a:t>
            </a:r>
            <a:endParaRPr lang="en-US" altLang="ja-JP" sz="1400" dirty="0">
              <a:solidFill>
                <a:schemeClr val="bg1">
                  <a:lumMod val="65000"/>
                </a:schemeClr>
              </a:solidFill>
              <a:latin typeface="+mj-ea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00691" y="290222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accent5">
                    <a:lumMod val="75000"/>
                  </a:schemeClr>
                </a:solidFill>
                <a:latin typeface="+mj-ea"/>
              </a:rPr>
              <a:t>Previous Window </a:t>
            </a:r>
            <a:r>
              <a:rPr lang="en-US" altLang="ja-JP" sz="1400">
                <a:solidFill>
                  <a:schemeClr val="bg1">
                    <a:lumMod val="65000"/>
                  </a:schemeClr>
                </a:solidFill>
                <a:latin typeface="+mj-ea"/>
              </a:rPr>
              <a:t>(!+tab)</a:t>
            </a:r>
            <a:endParaRPr lang="ja-JP" altLang="en-US" sz="1400" dirty="0">
              <a:solidFill>
                <a:schemeClr val="bg1">
                  <a:lumMod val="65000"/>
                </a:schemeClr>
              </a:solidFill>
              <a:latin typeface="+mj-ea"/>
            </a:endParaRPr>
          </a:p>
        </p:txBody>
      </p:sp>
      <p:cxnSp>
        <p:nvCxnSpPr>
          <p:cNvPr id="10" name="直線矢印コネクタ 9"/>
          <p:cNvCxnSpPr>
            <a:stCxn id="9" idx="3"/>
            <a:endCxn id="6" idx="2"/>
          </p:cNvCxnSpPr>
          <p:nvPr/>
        </p:nvCxnSpPr>
        <p:spPr>
          <a:xfrm>
            <a:off x="2940337" y="3110105"/>
            <a:ext cx="611682" cy="59545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>
            <a:stCxn id="12" idx="1"/>
          </p:cNvCxnSpPr>
          <p:nvPr/>
        </p:nvCxnSpPr>
        <p:spPr>
          <a:xfrm flipH="1">
            <a:off x="4117210" y="2102303"/>
            <a:ext cx="404543" cy="180587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4521753" y="1894426"/>
            <a:ext cx="2809842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accent5">
                    <a:lumMod val="75000"/>
                  </a:schemeClr>
                </a:solidFill>
                <a:latin typeface="+mj-ea"/>
              </a:rPr>
              <a:t>Suspend AHK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428802" y="5248450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accent5">
                    <a:lumMod val="75000"/>
                  </a:schemeClr>
                </a:solidFill>
                <a:latin typeface="+mj-ea"/>
              </a:rPr>
              <a:t>Window Catalog (#Tab)</a:t>
            </a:r>
            <a:endParaRPr lang="ja-JP" altLang="en-US" sz="1400">
              <a:solidFill>
                <a:schemeClr val="bg1">
                  <a:lumMod val="65000"/>
                </a:schemeClr>
              </a:solidFill>
              <a:latin typeface="+mj-ea"/>
            </a:endParaRPr>
          </a:p>
        </p:txBody>
      </p:sp>
      <p:cxnSp>
        <p:nvCxnSpPr>
          <p:cNvPr id="14" name="直線矢印コネクタ 13"/>
          <p:cNvCxnSpPr>
            <a:stCxn id="13" idx="3"/>
          </p:cNvCxnSpPr>
          <p:nvPr/>
        </p:nvCxnSpPr>
        <p:spPr>
          <a:xfrm flipV="1">
            <a:off x="2968448" y="4857751"/>
            <a:ext cx="889177" cy="598576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1159979" y="5916787"/>
            <a:ext cx="2539646" cy="415754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>
                <a:solidFill>
                  <a:schemeClr val="bg1"/>
                </a:solidFill>
                <a:latin typeface="+mj-ea"/>
              </a:rPr>
              <a:t>BASE</a:t>
            </a:r>
            <a:endParaRPr lang="ja-JP" altLang="en-US" sz="1400" b="1" dirty="0">
              <a:solidFill>
                <a:schemeClr val="bg1"/>
              </a:solidFill>
              <a:latin typeface="+mj-ea"/>
            </a:endParaRPr>
          </a:p>
        </p:txBody>
      </p:sp>
      <p:cxnSp>
        <p:nvCxnSpPr>
          <p:cNvPr id="16" name="直線矢印コネクタ 15"/>
          <p:cNvCxnSpPr>
            <a:stCxn id="15" idx="3"/>
          </p:cNvCxnSpPr>
          <p:nvPr/>
        </p:nvCxnSpPr>
        <p:spPr>
          <a:xfrm flipV="1">
            <a:off x="3699625" y="5108592"/>
            <a:ext cx="608100" cy="10160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18" idx="1"/>
          </p:cNvCxnSpPr>
          <p:nvPr/>
        </p:nvCxnSpPr>
        <p:spPr>
          <a:xfrm flipH="1">
            <a:off x="4456107" y="3271965"/>
            <a:ext cx="1370022" cy="63621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5826129" y="306408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accent5">
                    <a:lumMod val="75000"/>
                  </a:schemeClr>
                </a:solidFill>
                <a:latin typeface="+mj-ea"/>
              </a:rPr>
              <a:t>Windows</a:t>
            </a:r>
            <a:r>
              <a:rPr lang="ja-JP" altLang="en-US" sz="1400">
                <a:solidFill>
                  <a:schemeClr val="accent5">
                    <a:lumMod val="75000"/>
                  </a:schemeClr>
                </a:solidFill>
                <a:latin typeface="+mj-ea"/>
              </a:rPr>
              <a:t> </a:t>
            </a:r>
            <a:r>
              <a:rPr lang="en-US" altLang="ja-JP" sz="1400">
                <a:solidFill>
                  <a:schemeClr val="accent5">
                    <a:lumMod val="75000"/>
                  </a:schemeClr>
                </a:solidFill>
                <a:latin typeface="+mj-ea"/>
              </a:rPr>
              <a:t>Menu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cxnSp>
        <p:nvCxnSpPr>
          <p:cNvPr id="19" name="直線矢印コネクタ 18"/>
          <p:cNvCxnSpPr/>
          <p:nvPr/>
        </p:nvCxnSpPr>
        <p:spPr>
          <a:xfrm flipV="1">
            <a:off x="2951812" y="4334578"/>
            <a:ext cx="908618" cy="275028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400926" y="4373216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accent5">
                    <a:lumMod val="75000"/>
                  </a:schemeClr>
                </a:solidFill>
                <a:latin typeface="+mj-ea"/>
              </a:rPr>
              <a:t>Explorer (Open Dropbox)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6248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4000" smtClean="0">
                <a:latin typeface="Meiryo UI" panose="020B0604030504040204" pitchFamily="50" charset="-128"/>
                <a:ea typeface="Meiryo UI" panose="020B0604030504040204" pitchFamily="50" charset="-128"/>
              </a:rPr>
              <a:t>Mouse : Steelseries Rival 100</a:t>
            </a:r>
            <a:endParaRPr kumimoji="1" lang="ja-JP" altLang="en-US" sz="4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026" name="Picture 2" descr="http://images17.newegg.com/is/image/newegg/26-249-174-TS?$S640$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275" y="3571875"/>
            <a:ext cx="3473450" cy="260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グループ化 22"/>
          <p:cNvGrpSpPr/>
          <p:nvPr/>
        </p:nvGrpSpPr>
        <p:grpSpPr>
          <a:xfrm rot="17933126">
            <a:off x="3971679" y="3400165"/>
            <a:ext cx="195209" cy="1181527"/>
            <a:chOff x="4394449" y="2794571"/>
            <a:chExt cx="195209" cy="1181527"/>
          </a:xfrm>
        </p:grpSpPr>
        <p:sp>
          <p:nvSpPr>
            <p:cNvPr id="5" name="下矢印 4"/>
            <p:cNvSpPr/>
            <p:nvPr/>
          </p:nvSpPr>
          <p:spPr>
            <a:xfrm>
              <a:off x="4394449" y="3678148"/>
              <a:ext cx="195209" cy="297950"/>
            </a:xfrm>
            <a:prstGeom prst="downArrow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latin typeface="+mj-ea"/>
                <a:ea typeface="+mj-ea"/>
              </a:endParaRPr>
            </a:p>
          </p:txBody>
        </p:sp>
        <p:sp>
          <p:nvSpPr>
            <p:cNvPr id="6" name="下矢印 5"/>
            <p:cNvSpPr/>
            <p:nvPr/>
          </p:nvSpPr>
          <p:spPr>
            <a:xfrm rot="10800000">
              <a:off x="4394449" y="2794571"/>
              <a:ext cx="195209" cy="297950"/>
            </a:xfrm>
            <a:prstGeom prst="downArrow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latin typeface="+mj-ea"/>
                <a:ea typeface="+mj-ea"/>
              </a:endParaRPr>
            </a:p>
          </p:txBody>
        </p:sp>
      </p:grpSp>
      <p:cxnSp>
        <p:nvCxnSpPr>
          <p:cNvPr id="7" name="直線矢印コネクタ 6"/>
          <p:cNvCxnSpPr>
            <a:stCxn id="8" idx="1"/>
            <a:endCxn id="5" idx="2"/>
          </p:cNvCxnSpPr>
          <p:nvPr/>
        </p:nvCxnSpPr>
        <p:spPr>
          <a:xfrm flipH="1" flipV="1">
            <a:off x="4586548" y="4276302"/>
            <a:ext cx="1547426" cy="86106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/>
        </p:nvSpPr>
        <p:spPr>
          <a:xfrm>
            <a:off x="6133974" y="4154531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accent5">
                    <a:lumMod val="75000"/>
                  </a:schemeClr>
                </a:solidFill>
                <a:latin typeface="+mj-ea"/>
              </a:rPr>
              <a:t>Wheel Right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00691" y="290222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accent5">
                    <a:lumMod val="75000"/>
                  </a:schemeClr>
                </a:solidFill>
                <a:latin typeface="+mj-ea"/>
              </a:rPr>
              <a:t>Wheel Left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cxnSp>
        <p:nvCxnSpPr>
          <p:cNvPr id="10" name="直線矢印コネクタ 9"/>
          <p:cNvCxnSpPr>
            <a:stCxn id="9" idx="3"/>
            <a:endCxn id="6" idx="2"/>
          </p:cNvCxnSpPr>
          <p:nvPr/>
        </p:nvCxnSpPr>
        <p:spPr>
          <a:xfrm>
            <a:off x="2940337" y="3110105"/>
            <a:ext cx="611682" cy="59545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>
            <a:stCxn id="12" idx="1"/>
          </p:cNvCxnSpPr>
          <p:nvPr/>
        </p:nvCxnSpPr>
        <p:spPr>
          <a:xfrm flipH="1">
            <a:off x="4117210" y="2102303"/>
            <a:ext cx="404543" cy="180587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4521753" y="1894426"/>
            <a:ext cx="2809842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accent5">
                    <a:lumMod val="75000"/>
                  </a:schemeClr>
                </a:solidFill>
                <a:latin typeface="+mj-ea"/>
              </a:rPr>
              <a:t>Reload AHK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428802" y="5248450"/>
            <a:ext cx="2539646" cy="415754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 smtClean="0">
                <a:solidFill>
                  <a:schemeClr val="bg1"/>
                </a:solidFill>
                <a:latin typeface="+mj-ea"/>
              </a:rPr>
              <a:t>BASE</a:t>
            </a:r>
            <a:endParaRPr lang="ja-JP" altLang="en-US" sz="1400" b="1">
              <a:solidFill>
                <a:schemeClr val="bg1"/>
              </a:solidFill>
              <a:latin typeface="+mj-ea"/>
            </a:endParaRPr>
          </a:p>
        </p:txBody>
      </p:sp>
      <p:cxnSp>
        <p:nvCxnSpPr>
          <p:cNvPr id="14" name="直線矢印コネクタ 13"/>
          <p:cNvCxnSpPr>
            <a:stCxn id="13" idx="3"/>
          </p:cNvCxnSpPr>
          <p:nvPr/>
        </p:nvCxnSpPr>
        <p:spPr>
          <a:xfrm flipV="1">
            <a:off x="2968448" y="4857751"/>
            <a:ext cx="889177" cy="5985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1159979" y="5916787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accent5">
                    <a:lumMod val="75000"/>
                  </a:schemeClr>
                </a:solidFill>
                <a:latin typeface="+mj-ea"/>
              </a:rPr>
              <a:t>Window Catalog (#Tab</a:t>
            </a:r>
            <a:r>
              <a:rPr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)</a:t>
            </a:r>
            <a:endParaRPr lang="ja-JP" altLang="en-US" sz="1400">
              <a:solidFill>
                <a:schemeClr val="bg1">
                  <a:lumMod val="65000"/>
                </a:schemeClr>
              </a:solidFill>
              <a:latin typeface="+mj-ea"/>
            </a:endParaRPr>
          </a:p>
        </p:txBody>
      </p:sp>
      <p:cxnSp>
        <p:nvCxnSpPr>
          <p:cNvPr id="16" name="直線矢印コネクタ 15"/>
          <p:cNvCxnSpPr>
            <a:stCxn id="15" idx="3"/>
          </p:cNvCxnSpPr>
          <p:nvPr/>
        </p:nvCxnSpPr>
        <p:spPr>
          <a:xfrm flipV="1">
            <a:off x="3699625" y="5108592"/>
            <a:ext cx="608100" cy="101607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18" idx="1"/>
          </p:cNvCxnSpPr>
          <p:nvPr/>
        </p:nvCxnSpPr>
        <p:spPr>
          <a:xfrm flipH="1">
            <a:off x="4456107" y="3271965"/>
            <a:ext cx="1370022" cy="63621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5826129" y="306408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accent5">
                    <a:lumMod val="75000"/>
                  </a:schemeClr>
                </a:solidFill>
                <a:latin typeface="+mj-ea"/>
              </a:rPr>
              <a:t>MButton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cxnSp>
        <p:nvCxnSpPr>
          <p:cNvPr id="19" name="直線矢印コネクタ 18"/>
          <p:cNvCxnSpPr/>
          <p:nvPr/>
        </p:nvCxnSpPr>
        <p:spPr>
          <a:xfrm flipV="1">
            <a:off x="2951812" y="4334578"/>
            <a:ext cx="908618" cy="275028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400926" y="4373216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intelliScroll </a:t>
            </a:r>
            <a:r>
              <a:rPr lang="en-US" altLang="ja-JP" sz="1400">
                <a:solidFill>
                  <a:schemeClr val="accent5">
                    <a:lumMod val="75000"/>
                  </a:schemeClr>
                </a:solidFill>
                <a:latin typeface="+mj-ea"/>
              </a:rPr>
              <a:t>(AHK func</a:t>
            </a:r>
            <a:r>
              <a:rPr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)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0048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4000" smtClean="0">
                <a:latin typeface="Meiryo UI" panose="020B0604030504040204" pitchFamily="50" charset="-128"/>
                <a:ea typeface="Meiryo UI" panose="020B0604030504040204" pitchFamily="50" charset="-128"/>
              </a:rPr>
              <a:t>Mouse : Steelseries Rival 100</a:t>
            </a:r>
            <a:endParaRPr kumimoji="1" lang="ja-JP" altLang="en-US" sz="4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026" name="Picture 2" descr="http://images17.newegg.com/is/image/newegg/26-249-174-TS?$S640$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275" y="3571875"/>
            <a:ext cx="3473450" cy="260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グループ化 22"/>
          <p:cNvGrpSpPr/>
          <p:nvPr/>
        </p:nvGrpSpPr>
        <p:grpSpPr>
          <a:xfrm rot="17933126">
            <a:off x="3971679" y="3400165"/>
            <a:ext cx="195209" cy="1181527"/>
            <a:chOff x="4394449" y="2794571"/>
            <a:chExt cx="195209" cy="1181527"/>
          </a:xfrm>
        </p:grpSpPr>
        <p:sp>
          <p:nvSpPr>
            <p:cNvPr id="5" name="下矢印 4"/>
            <p:cNvSpPr/>
            <p:nvPr/>
          </p:nvSpPr>
          <p:spPr>
            <a:xfrm>
              <a:off x="4394449" y="3678148"/>
              <a:ext cx="195209" cy="297950"/>
            </a:xfrm>
            <a:prstGeom prst="downArrow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latin typeface="+mj-ea"/>
                <a:ea typeface="+mj-ea"/>
              </a:endParaRPr>
            </a:p>
          </p:txBody>
        </p:sp>
        <p:sp>
          <p:nvSpPr>
            <p:cNvPr id="6" name="下矢印 5"/>
            <p:cNvSpPr/>
            <p:nvPr/>
          </p:nvSpPr>
          <p:spPr>
            <a:xfrm rot="10800000">
              <a:off x="4394449" y="2794571"/>
              <a:ext cx="195209" cy="297950"/>
            </a:xfrm>
            <a:prstGeom prst="downArrow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latin typeface="+mj-ea"/>
                <a:ea typeface="+mj-ea"/>
              </a:endParaRPr>
            </a:p>
          </p:txBody>
        </p:sp>
      </p:grpSp>
      <p:cxnSp>
        <p:nvCxnSpPr>
          <p:cNvPr id="7" name="直線矢印コネクタ 6"/>
          <p:cNvCxnSpPr>
            <a:stCxn id="8" idx="1"/>
            <a:endCxn id="5" idx="2"/>
          </p:cNvCxnSpPr>
          <p:nvPr/>
        </p:nvCxnSpPr>
        <p:spPr>
          <a:xfrm flipH="1" flipV="1">
            <a:off x="4586548" y="4276302"/>
            <a:ext cx="1547426" cy="8610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/>
        </p:nvSpPr>
        <p:spPr>
          <a:xfrm>
            <a:off x="6133974" y="4154531"/>
            <a:ext cx="2539646" cy="415754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rgbClr val="C00000"/>
                </a:solidFill>
                <a:latin typeface="+mj-ea"/>
              </a:rPr>
              <a:t>Next Tab</a:t>
            </a:r>
            <a:endParaRPr lang="ja-JP" altLang="en-US" sz="14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00691" y="2902228"/>
            <a:ext cx="2539646" cy="415754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rgbClr val="C00000"/>
                </a:solidFill>
                <a:latin typeface="+mj-ea"/>
              </a:rPr>
              <a:t>Previous Tab</a:t>
            </a:r>
            <a:endParaRPr lang="ja-JP" altLang="en-US" sz="1400" dirty="0">
              <a:solidFill>
                <a:srgbClr val="C00000"/>
              </a:solidFill>
              <a:latin typeface="+mj-ea"/>
            </a:endParaRPr>
          </a:p>
        </p:txBody>
      </p:sp>
      <p:cxnSp>
        <p:nvCxnSpPr>
          <p:cNvPr id="10" name="直線矢印コネクタ 9"/>
          <p:cNvCxnSpPr>
            <a:stCxn id="9" idx="3"/>
            <a:endCxn id="6" idx="2"/>
          </p:cNvCxnSpPr>
          <p:nvPr/>
        </p:nvCxnSpPr>
        <p:spPr>
          <a:xfrm>
            <a:off x="2940337" y="3110105"/>
            <a:ext cx="611682" cy="59545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/>
          <p:cNvSpPr/>
          <p:nvPr/>
        </p:nvSpPr>
        <p:spPr>
          <a:xfrm>
            <a:off x="428802" y="5248450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accent5">
                    <a:lumMod val="75000"/>
                  </a:schemeClr>
                </a:solidFill>
                <a:latin typeface="+mj-ea"/>
              </a:rPr>
              <a:t>Reopen Tab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cxnSp>
        <p:nvCxnSpPr>
          <p:cNvPr id="14" name="直線矢印コネクタ 13"/>
          <p:cNvCxnSpPr>
            <a:stCxn id="13" idx="3"/>
          </p:cNvCxnSpPr>
          <p:nvPr/>
        </p:nvCxnSpPr>
        <p:spPr>
          <a:xfrm flipV="1">
            <a:off x="2968448" y="4857751"/>
            <a:ext cx="889177" cy="598576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1159979" y="5916787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accent5">
                    <a:lumMod val="75000"/>
                  </a:schemeClr>
                </a:solidFill>
                <a:latin typeface="+mj-ea"/>
              </a:rPr>
              <a:t>Close Tab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cxnSp>
        <p:nvCxnSpPr>
          <p:cNvPr id="16" name="直線矢印コネクタ 15"/>
          <p:cNvCxnSpPr>
            <a:stCxn id="15" idx="3"/>
          </p:cNvCxnSpPr>
          <p:nvPr/>
        </p:nvCxnSpPr>
        <p:spPr>
          <a:xfrm flipV="1">
            <a:off x="3699625" y="5108592"/>
            <a:ext cx="608100" cy="101607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 flipV="1">
            <a:off x="2951812" y="4334578"/>
            <a:ext cx="908618" cy="27502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400926" y="4373216"/>
            <a:ext cx="2539646" cy="415754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rgbClr val="C00000"/>
                </a:solidFill>
                <a:latin typeface="+mj-ea"/>
              </a:rPr>
              <a:t>*Pin(Lock) Tab</a:t>
            </a:r>
            <a:endParaRPr lang="ja-JP" altLang="en-US" sz="1400" dirty="0">
              <a:solidFill>
                <a:srgbClr val="C00000"/>
              </a:solidFill>
              <a:latin typeface="+mj-ea"/>
            </a:endParaRPr>
          </a:p>
        </p:txBody>
      </p:sp>
      <p:cxnSp>
        <p:nvCxnSpPr>
          <p:cNvPr id="24" name="直線矢印コネクタ 23"/>
          <p:cNvCxnSpPr/>
          <p:nvPr/>
        </p:nvCxnSpPr>
        <p:spPr>
          <a:xfrm flipH="1">
            <a:off x="4117210" y="2102303"/>
            <a:ext cx="404543" cy="180587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 flipH="1">
            <a:off x="4456107" y="3271965"/>
            <a:ext cx="1370022" cy="6362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/>
          <p:cNvSpPr/>
          <p:nvPr/>
        </p:nvSpPr>
        <p:spPr>
          <a:xfrm>
            <a:off x="4521753" y="1894426"/>
            <a:ext cx="2809842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New Tab</a:t>
            </a:r>
          </a:p>
        </p:txBody>
      </p:sp>
      <p:sp>
        <p:nvSpPr>
          <p:cNvPr id="28" name="正方形/長方形 27"/>
          <p:cNvSpPr/>
          <p:nvPr/>
        </p:nvSpPr>
        <p:spPr>
          <a:xfrm>
            <a:off x="5826129" y="3064088"/>
            <a:ext cx="2539646" cy="415754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 smtClean="0">
                <a:solidFill>
                  <a:schemeClr val="bg1"/>
                </a:solidFill>
                <a:latin typeface="+mj-ea"/>
              </a:rPr>
              <a:t>BASE</a:t>
            </a:r>
            <a:endParaRPr lang="ja-JP" altLang="en-US" sz="1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10025" y="1599078"/>
            <a:ext cx="2589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App Specific</a:t>
            </a:r>
            <a:r>
              <a:rPr lang="ja-JP" altLang="en-US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Bindings</a:t>
            </a:r>
            <a:endParaRPr kumimoji="1" lang="ja-JP" altLang="en-US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413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/>
              <a:t>Defaults</a:t>
            </a:r>
            <a:r>
              <a:rPr lang="ja-JP" altLang="en-US" sz="4000"/>
              <a:t> </a:t>
            </a:r>
            <a:r>
              <a:rPr lang="en-US" altLang="ja-JP" sz="4000"/>
              <a:t>+ </a:t>
            </a:r>
            <a:r>
              <a:rPr lang="en-US" altLang="ja-JP" sz="4000" smtClean="0"/>
              <a:t>MODs</a:t>
            </a:r>
            <a:endParaRPr lang="en-US" altLang="ja-JP" sz="400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E</a:t>
            </a:r>
            <a:r>
              <a:rPr lang="en-US" altLang="ja-JP" smtClean="0">
                <a:latin typeface="+mj-lt"/>
              </a:rPr>
              <a:t>sc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1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2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3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4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5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6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7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8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9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0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-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=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\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Del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q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w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e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r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t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y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u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i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latin typeface="+mj-lt"/>
              </a:rPr>
              <a:t>o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p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[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]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latin typeface="+mj-lt"/>
              </a:rPr>
              <a:t>BS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Tab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a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s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d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u="sng" smtClean="0">
                <a:latin typeface="+mj-lt"/>
              </a:rPr>
              <a:t>f</a:t>
            </a:r>
            <a:endParaRPr kumimoji="1" lang="ja-JP" altLang="en-US" u="sng" dirty="0">
              <a:latin typeface="+mj-lt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g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h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u="sng" smtClean="0">
                <a:latin typeface="+mj-lt"/>
              </a:rPr>
              <a:t>j</a:t>
            </a:r>
            <a:endParaRPr kumimoji="1" lang="ja-JP" altLang="en-US" u="sng" dirty="0">
              <a:latin typeface="+mj-lt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k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l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;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‘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latin typeface="+mj-lt"/>
              </a:rPr>
              <a:t>return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z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x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c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v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b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n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m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,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.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/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7152801" y="4947254"/>
            <a:ext cx="855337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RSHIFT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569442" y="4947254"/>
            <a:ext cx="115309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LSHIFT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8087682" y="4947254"/>
            <a:ext cx="464588" cy="465380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Fn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1366997" y="5473034"/>
            <a:ext cx="464588" cy="465380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Alt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6730023" y="5473034"/>
            <a:ext cx="464588" cy="465380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Win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4" y="5473034"/>
            <a:ext cx="74908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LCMD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SPACE</a:t>
            </a:r>
            <a:endParaRPr kumimoji="1" lang="ja-JP" altLang="en-US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RCMD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8053331" y="3341868"/>
            <a:ext cx="53328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cxnSp>
        <p:nvCxnSpPr>
          <p:cNvPr id="65" name="直線矢印コネクタ 64"/>
          <p:cNvCxnSpPr>
            <a:stCxn id="66" idx="2"/>
            <a:endCxn id="64" idx="0"/>
          </p:cNvCxnSpPr>
          <p:nvPr/>
        </p:nvCxnSpPr>
        <p:spPr>
          <a:xfrm>
            <a:off x="8319975" y="3125020"/>
            <a:ext cx="1" cy="216848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7719490" y="2755688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>
                <a:solidFill>
                  <a:srgbClr val="C00000"/>
                </a:solidFill>
              </a:rPr>
              <a:t>+FN</a:t>
            </a:r>
            <a:r>
              <a:rPr lang="ja-JP" altLang="en-US">
                <a:solidFill>
                  <a:srgbClr val="C00000"/>
                </a:solidFill>
              </a:rPr>
              <a:t> </a:t>
            </a:r>
            <a:r>
              <a:rPr lang="en-US" altLang="ja-JP" smtClean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en-US" altLang="ja-JP" smtClean="0">
                <a:solidFill>
                  <a:srgbClr val="C00000"/>
                </a:solidFill>
              </a:rPr>
              <a:t> [ </a:t>
            </a:r>
            <a:r>
              <a:rPr kumimoji="1" lang="en-US" altLang="ja-JP" smtClean="0">
                <a:solidFill>
                  <a:srgbClr val="C00000"/>
                </a:solidFill>
              </a:rPr>
              <a:t>` ]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874399" y="1408018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/>
              <a:t>デフォルト配置と</a:t>
            </a:r>
            <a:r>
              <a:rPr lang="ja-JP" altLang="en-US" sz="2800">
                <a:solidFill>
                  <a:schemeClr val="accent2">
                    <a:lumMod val="75000"/>
                  </a:schemeClr>
                </a:solidFill>
              </a:rPr>
              <a:t>修飾</a:t>
            </a:r>
            <a:r>
              <a:rPr lang="ja-JP" altLang="en-US" sz="2800" smtClean="0">
                <a:solidFill>
                  <a:schemeClr val="accent2">
                    <a:lumMod val="75000"/>
                  </a:schemeClr>
                </a:solidFill>
              </a:rPr>
              <a:t>キー各種配置</a:t>
            </a:r>
            <a:endParaRPr lang="en-US" altLang="ja-JP" sz="28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1863544" y="5443136"/>
            <a:ext cx="82726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cxnSp>
        <p:nvCxnSpPr>
          <p:cNvPr id="74" name="直線矢印コネクタ 73"/>
          <p:cNvCxnSpPr>
            <a:stCxn id="75" idx="0"/>
            <a:endCxn id="73" idx="2"/>
          </p:cNvCxnSpPr>
          <p:nvPr/>
        </p:nvCxnSpPr>
        <p:spPr>
          <a:xfrm flipV="1">
            <a:off x="2275334" y="5964608"/>
            <a:ext cx="1845" cy="27981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/>
          <p:cNvSpPr txBox="1"/>
          <p:nvPr/>
        </p:nvSpPr>
        <p:spPr>
          <a:xfrm>
            <a:off x="977543" y="6244427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rgbClr val="C00000"/>
                </a:solidFill>
              </a:rPr>
              <a:t>通常</a:t>
            </a:r>
            <a:r>
              <a:rPr lang="ja-JP" altLang="en-US" smtClean="0">
                <a:solidFill>
                  <a:srgbClr val="C00000"/>
                </a:solidFill>
              </a:rPr>
              <a:t>時は</a:t>
            </a:r>
            <a:r>
              <a:rPr lang="en-US" altLang="ja-JP" smtClean="0">
                <a:solidFill>
                  <a:srgbClr val="C00000"/>
                </a:solidFill>
              </a:rPr>
              <a:t>Ctrl</a:t>
            </a:r>
            <a:r>
              <a:rPr lang="ja-JP" altLang="en-US" smtClean="0">
                <a:solidFill>
                  <a:srgbClr val="C00000"/>
                </a:solidFill>
              </a:rPr>
              <a:t>として機能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48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機能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ja-JP" smtClean="0">
                <a:solidFill>
                  <a:srgbClr val="0070C0"/>
                </a:solidFill>
              </a:rPr>
              <a:t>FunctionKeys</a:t>
            </a:r>
            <a:r>
              <a:rPr kumimoji="1" lang="en-US" altLang="ja-JP" smtClean="0"/>
              <a:t> 		: </a:t>
            </a:r>
            <a:r>
              <a:rPr kumimoji="1" lang="en-US" altLang="ja-JP" smtClean="0">
                <a:solidFill>
                  <a:schemeClr val="accent2">
                    <a:lumMod val="75000"/>
                  </a:schemeClr>
                </a:solidFill>
              </a:rPr>
              <a:t>RCMD | CAPS</a:t>
            </a:r>
            <a:endParaRPr kumimoji="1" lang="en-US" altLang="ja-JP" smtClean="0"/>
          </a:p>
          <a:p>
            <a:pPr marL="514350" indent="-514350">
              <a:buFont typeface="+mj-lt"/>
              <a:buAutoNum type="arabicPeriod"/>
            </a:pPr>
            <a:r>
              <a:rPr lang="en-US" altLang="ja-JP">
                <a:solidFill>
                  <a:srgbClr val="00B050"/>
                </a:solidFill>
              </a:rPr>
              <a:t>Clipboards</a:t>
            </a:r>
            <a:r>
              <a:rPr lang="en-US" altLang="ja-JP">
                <a:solidFill>
                  <a:schemeClr val="accent2">
                    <a:lumMod val="75000"/>
                  </a:schemeClr>
                </a:solidFill>
              </a:rPr>
              <a:t> 	</a:t>
            </a:r>
            <a:r>
              <a:rPr lang="en-US" altLang="ja-JP" smtClean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altLang="ja-JP" smtClean="0"/>
              <a:t>:</a:t>
            </a:r>
            <a:r>
              <a:rPr lang="en-US" altLang="ja-JP" smtClean="0">
                <a:solidFill>
                  <a:schemeClr val="accent2">
                    <a:lumMod val="75000"/>
                  </a:schemeClr>
                </a:solidFill>
              </a:rPr>
              <a:t> SPACE</a:t>
            </a:r>
            <a:endParaRPr kumimoji="1" lang="en-US" altLang="ja-JP" smtClean="0"/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smtClean="0">
                <a:solidFill>
                  <a:srgbClr val="00B050"/>
                </a:solidFill>
              </a:rPr>
              <a:t>App</a:t>
            </a:r>
            <a:r>
              <a:rPr lang="ja-JP" altLang="en-US" smtClean="0">
                <a:solidFill>
                  <a:srgbClr val="00B050"/>
                </a:solidFill>
              </a:rPr>
              <a:t> </a:t>
            </a:r>
            <a:r>
              <a:rPr kumimoji="1" lang="en-US" altLang="ja-JP" smtClean="0">
                <a:solidFill>
                  <a:srgbClr val="00B050"/>
                </a:solidFill>
              </a:rPr>
              <a:t>Launcher</a:t>
            </a:r>
            <a:r>
              <a:rPr kumimoji="1" lang="en-US" altLang="ja-JP" smtClean="0"/>
              <a:t>		</a:t>
            </a:r>
            <a:r>
              <a:rPr lang="en-US" altLang="ja-JP" smtClean="0"/>
              <a:t>:</a:t>
            </a:r>
            <a:r>
              <a:rPr lang="en-US" altLang="ja-JP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ja-JP" smtClean="0">
                <a:solidFill>
                  <a:schemeClr val="accent2">
                    <a:lumMod val="75000"/>
                  </a:schemeClr>
                </a:solidFill>
              </a:rPr>
              <a:t>RCMD &amp; LCMD</a:t>
            </a:r>
          </a:p>
          <a:p>
            <a:pPr marL="514350" indent="-514350">
              <a:buFont typeface="+mj-lt"/>
              <a:buAutoNum type="arabicPeriod"/>
            </a:pPr>
            <a:endParaRPr kumimoji="1" lang="en-US" altLang="ja-JP" smtClean="0">
              <a:solidFill>
                <a:schemeClr val="accent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smtClean="0">
                <a:solidFill>
                  <a:schemeClr val="accent4"/>
                </a:solidFill>
              </a:rPr>
              <a:t>Other Functions</a:t>
            </a:r>
            <a:r>
              <a:rPr lang="ja-JP" altLang="en-US" smtClean="0">
                <a:solidFill>
                  <a:schemeClr val="accent4"/>
                </a:solidFill>
              </a:rPr>
              <a:t> </a:t>
            </a:r>
            <a:r>
              <a:rPr lang="en-US" altLang="ja-JP" smtClean="0"/>
              <a:t>	: </a:t>
            </a:r>
            <a:r>
              <a:rPr lang="en-US" altLang="ja-JP" smtClean="0">
                <a:solidFill>
                  <a:schemeClr val="accent2">
                    <a:lumMod val="75000"/>
                  </a:schemeClr>
                </a:solidFill>
              </a:rPr>
              <a:t>RCMD &amp; CAPS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smtClean="0">
                <a:solidFill>
                  <a:schemeClr val="tx2"/>
                </a:solidFill>
              </a:rPr>
              <a:t>MouseControl 	</a:t>
            </a:r>
            <a:r>
              <a:rPr lang="en-US" altLang="ja-JP" smtClean="0"/>
              <a:t>	:</a:t>
            </a:r>
            <a:r>
              <a:rPr lang="en-US" altLang="ja-JP" smtClean="0">
                <a:solidFill>
                  <a:schemeClr val="accent2">
                    <a:lumMod val="75000"/>
                  </a:schemeClr>
                </a:solidFill>
              </a:rPr>
              <a:t> RSHIFT &amp; LSHIFT</a:t>
            </a:r>
            <a:endParaRPr lang="en-US" altLang="ja-JP" smtClean="0">
              <a:solidFill>
                <a:schemeClr val="accent6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smtClean="0">
                <a:solidFill>
                  <a:srgbClr val="FF0000"/>
                </a:solidFill>
              </a:rPr>
              <a:t>App </a:t>
            </a:r>
            <a:r>
              <a:rPr lang="en-US" altLang="ja-JP">
                <a:solidFill>
                  <a:srgbClr val="FF0000"/>
                </a:solidFill>
              </a:rPr>
              <a:t>Specific </a:t>
            </a:r>
            <a:r>
              <a:rPr lang="en-US" altLang="ja-JP" smtClean="0">
                <a:solidFill>
                  <a:srgbClr val="FF0000"/>
                </a:solidFill>
              </a:rPr>
              <a:t>Bind</a:t>
            </a:r>
            <a:r>
              <a:rPr lang="en-US" altLang="ja-JP" smtClean="0"/>
              <a:t>	: </a:t>
            </a:r>
            <a:r>
              <a:rPr lang="en-US" altLang="ja-JP" smtClean="0">
                <a:solidFill>
                  <a:schemeClr val="accent2">
                    <a:lumMod val="75000"/>
                  </a:schemeClr>
                </a:solidFill>
              </a:rPr>
              <a:t>LCMD &amp; CAPS</a:t>
            </a:r>
            <a:endParaRPr lang="en-US" altLang="ja-JP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ja-JP"/>
          </a:p>
          <a:p>
            <a:endParaRPr kumimoji="1" lang="en-US" altLang="ja-JP" smtClean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07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altLang="ja-JP" sz="4000" smtClean="0"/>
              <a:t>FunctionKeys : 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RCMD</a:t>
            </a:r>
            <a:endParaRPr lang="en-US" altLang="ja-JP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F3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F4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F5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F6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F7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F8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F9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F10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tx1"/>
                </a:solidFill>
              </a:rPr>
              <a:t>\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smtClean="0">
                <a:solidFill>
                  <a:schemeClr val="accent5">
                    <a:lumMod val="75000"/>
                  </a:schemeClr>
                </a:solidFill>
              </a:rPr>
              <a:t>後列</a:t>
            </a:r>
            <a:endParaRPr lang="en-US" altLang="ja-JP" sz="120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kumimoji="1" lang="ja-JP" altLang="en-US" sz="1200">
                <a:solidFill>
                  <a:schemeClr val="accent5">
                    <a:lumMod val="75000"/>
                  </a:schemeClr>
                </a:solidFill>
              </a:rPr>
              <a:t>消し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Home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↑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End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Return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7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8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9</a:t>
            </a:r>
            <a:endParaRPr kumimoji="1" lang="en-US" altLang="ja-JP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-</a:t>
            </a:r>
            <a:endParaRPr kumimoji="1" lang="en-US" altLang="ja-JP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endParaRPr lang="en-US" altLang="ja-JP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=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smtClean="0">
                <a:solidFill>
                  <a:schemeClr val="accent5">
                    <a:lumMod val="75000"/>
                  </a:schemeClr>
                </a:solidFill>
              </a:rPr>
              <a:t>前列</a:t>
            </a:r>
            <a:endParaRPr kumimoji="1" lang="en-US" altLang="ja-JP" sz="120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</a:rPr>
              <a:t>消し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smtClean="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lang="en-US" altLang="ja-JP" sz="12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smtClean="0">
                <a:solidFill>
                  <a:schemeClr val="accent6">
                    <a:lumMod val="75000"/>
                  </a:schemeClr>
                </a:solidFill>
              </a:rPr>
              <a:t>↓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u="sng" smtClean="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ja-JP" altLang="en-US" sz="16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smtClean="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en-US" altLang="ja-JP" sz="12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kumimoji="1" lang="ja-JP" altLang="en-US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5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6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+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*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75000"/>
                  </a:schemeClr>
                </a:solidFill>
              </a:rPr>
              <a:t>return</a:t>
            </a:r>
            <a:endParaRPr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Z</a:t>
            </a:r>
            <a:endParaRPr lang="en-US" altLang="ja-JP" sz="120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X</a:t>
            </a:r>
            <a:endParaRPr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</a:t>
            </a:r>
            <a:endParaRPr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Clip</a:t>
            </a:r>
          </a:p>
          <a:p>
            <a:pPr algn="ctr"/>
            <a:r>
              <a:rPr lang="ja-JP" altLang="en-US" sz="1200" smtClean="0">
                <a:solidFill>
                  <a:schemeClr val="accent6">
                    <a:lumMod val="75000"/>
                  </a:schemeClr>
                </a:solidFill>
              </a:rPr>
              <a:t>履歴</a:t>
            </a:r>
            <a:endParaRPr kumimoji="1" lang="en-US" altLang="ja-JP" sz="12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1746503" y="4919208"/>
            <a:ext cx="161848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40439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Tab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5">
                    <a:lumMod val="75000"/>
                  </a:schemeClr>
                </a:solidFill>
              </a:rPr>
              <a:t>IME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5" name="直線矢印コネクタ 64"/>
          <p:cNvCxnSpPr>
            <a:stCxn id="114" idx="0"/>
            <a:endCxn id="3" idx="2"/>
          </p:cNvCxnSpPr>
          <p:nvPr/>
        </p:nvCxnSpPr>
        <p:spPr>
          <a:xfrm flipV="1">
            <a:off x="2553075" y="5440680"/>
            <a:ext cx="2673" cy="71458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角丸四角形 66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E</a:t>
            </a:r>
            <a:r>
              <a:rPr lang="en-US" altLang="ja-JP" smtClean="0">
                <a:latin typeface="+mj-lt"/>
              </a:rPr>
              <a:t>sc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Tab</a:t>
            </a:r>
            <a:endParaRPr kumimoji="1" lang="ja-JP" altLang="en-US" dirty="0">
              <a:latin typeface="+mj-lt"/>
            </a:endParaRPr>
          </a:p>
        </p:txBody>
      </p:sp>
      <p:cxnSp>
        <p:nvCxnSpPr>
          <p:cNvPr id="69" name="直線矢印コネクタ 68"/>
          <p:cNvCxnSpPr/>
          <p:nvPr/>
        </p:nvCxnSpPr>
        <p:spPr>
          <a:xfrm flipH="1" flipV="1">
            <a:off x="7145116" y="4995279"/>
            <a:ext cx="353781" cy="40943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/>
          <p:cNvSpPr txBox="1"/>
          <p:nvPr/>
        </p:nvSpPr>
        <p:spPr>
          <a:xfrm>
            <a:off x="7337947" y="54047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>
                <a:solidFill>
                  <a:srgbClr val="C00000"/>
                </a:solidFill>
              </a:rPr>
              <a:t>テンキー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grpSp>
        <p:nvGrpSpPr>
          <p:cNvPr id="89" name="グループ化 88"/>
          <p:cNvGrpSpPr/>
          <p:nvPr/>
        </p:nvGrpSpPr>
        <p:grpSpPr>
          <a:xfrm>
            <a:off x="3899605" y="3864738"/>
            <a:ext cx="3865651" cy="1575943"/>
            <a:chOff x="3899605" y="3864738"/>
            <a:chExt cx="3865651" cy="1575943"/>
          </a:xfrm>
        </p:grpSpPr>
        <p:cxnSp>
          <p:nvCxnSpPr>
            <p:cNvPr id="5" name="直線コネクタ 4"/>
            <p:cNvCxnSpPr/>
            <p:nvPr/>
          </p:nvCxnSpPr>
          <p:spPr>
            <a:xfrm>
              <a:off x="4012406" y="3864738"/>
              <a:ext cx="375285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コネクタ 74"/>
            <p:cNvCxnSpPr/>
            <p:nvPr/>
          </p:nvCxnSpPr>
          <p:spPr>
            <a:xfrm>
              <a:off x="3899605" y="5440680"/>
              <a:ext cx="3218645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/>
            <p:cNvCxnSpPr/>
            <p:nvPr/>
          </p:nvCxnSpPr>
          <p:spPr>
            <a:xfrm flipV="1">
              <a:off x="7112597" y="4919208"/>
              <a:ext cx="0" cy="52147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コネクタ 81"/>
            <p:cNvCxnSpPr/>
            <p:nvPr/>
          </p:nvCxnSpPr>
          <p:spPr>
            <a:xfrm flipV="1">
              <a:off x="7412634" y="4398785"/>
              <a:ext cx="0" cy="520424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コネクタ 82"/>
            <p:cNvCxnSpPr/>
            <p:nvPr/>
          </p:nvCxnSpPr>
          <p:spPr>
            <a:xfrm flipV="1">
              <a:off x="7765256" y="3864739"/>
              <a:ext cx="0" cy="53404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コネクタ 83"/>
            <p:cNvCxnSpPr/>
            <p:nvPr/>
          </p:nvCxnSpPr>
          <p:spPr>
            <a:xfrm>
              <a:off x="7409286" y="4398785"/>
              <a:ext cx="35597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コネクタ 89"/>
            <p:cNvCxnSpPr/>
            <p:nvPr/>
          </p:nvCxnSpPr>
          <p:spPr>
            <a:xfrm>
              <a:off x="7112149" y="4919208"/>
              <a:ext cx="303064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コネクタ 92"/>
            <p:cNvCxnSpPr/>
            <p:nvPr/>
          </p:nvCxnSpPr>
          <p:spPr>
            <a:xfrm flipV="1">
              <a:off x="3899605" y="4904921"/>
              <a:ext cx="0" cy="535759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コネクタ 93"/>
            <p:cNvCxnSpPr/>
            <p:nvPr/>
          </p:nvCxnSpPr>
          <p:spPr>
            <a:xfrm>
              <a:off x="3899605" y="4904921"/>
              <a:ext cx="296158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/>
            <p:cNvCxnSpPr/>
            <p:nvPr/>
          </p:nvCxnSpPr>
          <p:spPr>
            <a:xfrm flipV="1">
              <a:off x="4196211" y="4397606"/>
              <a:ext cx="0" cy="507769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コネクタ 100"/>
            <p:cNvCxnSpPr/>
            <p:nvPr/>
          </p:nvCxnSpPr>
          <p:spPr>
            <a:xfrm>
              <a:off x="4012406" y="4397606"/>
              <a:ext cx="183357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コネクタ 104"/>
            <p:cNvCxnSpPr/>
            <p:nvPr/>
          </p:nvCxnSpPr>
          <p:spPr>
            <a:xfrm flipV="1">
              <a:off x="4009297" y="3864739"/>
              <a:ext cx="0" cy="532867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テキスト ボックス 113"/>
          <p:cNvSpPr txBox="1"/>
          <p:nvPr/>
        </p:nvSpPr>
        <p:spPr>
          <a:xfrm>
            <a:off x="1496535" y="6155262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C00000"/>
                </a:solidFill>
              </a:rPr>
              <a:t>+Shift</a:t>
            </a:r>
            <a:r>
              <a:rPr kumimoji="1" lang="ja-JP" altLang="en-US" dirty="0" smtClean="0">
                <a:solidFill>
                  <a:srgbClr val="C00000"/>
                </a:solidFill>
              </a:rPr>
              <a:t>でマクロ編集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874399" y="1408018"/>
            <a:ext cx="318125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 smtClean="0"/>
              <a:t>機能的キーセット</a:t>
            </a:r>
            <a:endParaRPr lang="en-US" altLang="ja-JP" sz="2800" smtClean="0"/>
          </a:p>
          <a:p>
            <a:pPr marL="457200" lvl="3"/>
            <a:r>
              <a:rPr lang="en-US" altLang="ja-JP" smtClean="0">
                <a:sym typeface="Wingdings" panose="05000000000000000000" pitchFamily="2" charset="2"/>
              </a:rPr>
              <a:t></a:t>
            </a:r>
            <a:r>
              <a:rPr lang="ja-JP" altLang="en-US" smtClean="0">
                <a:sym typeface="Wingdings" panose="05000000000000000000" pitchFamily="2" charset="2"/>
              </a:rPr>
              <a:t>テンキー</a:t>
            </a:r>
            <a:endParaRPr lang="en-US" altLang="ja-JP" smtClean="0">
              <a:sym typeface="Wingdings" panose="05000000000000000000" pitchFamily="2" charset="2"/>
            </a:endParaRPr>
          </a:p>
          <a:p>
            <a:pPr marL="457200" lvl="3"/>
            <a:r>
              <a:rPr lang="en-US" altLang="ja-JP" smtClean="0">
                <a:sym typeface="Wingdings" panose="05000000000000000000" pitchFamily="2" charset="2"/>
              </a:rPr>
              <a:t>Clipboard</a:t>
            </a:r>
            <a:r>
              <a:rPr lang="ja-JP" altLang="en-US" smtClean="0">
                <a:sym typeface="Wingdings" panose="05000000000000000000" pitchFamily="2" charset="2"/>
              </a:rPr>
              <a:t>履歴</a:t>
            </a:r>
            <a:endParaRPr lang="en-US" altLang="ja-JP" smtClean="0"/>
          </a:p>
          <a:p>
            <a:pPr marL="457200" lvl="3"/>
            <a:r>
              <a:rPr lang="en-US" altLang="ja-JP" smtClean="0">
                <a:sym typeface="Wingdings" panose="05000000000000000000" pitchFamily="2" charset="2"/>
              </a:rPr>
              <a:t>FPSLike</a:t>
            </a:r>
            <a:r>
              <a:rPr lang="ja-JP" altLang="en-US" smtClean="0">
                <a:sym typeface="Wingdings" panose="05000000000000000000" pitchFamily="2" charset="2"/>
              </a:rPr>
              <a:t>のカーソル移動</a:t>
            </a:r>
            <a:endParaRPr lang="en-US" altLang="ja-JP" smtClean="0">
              <a:sym typeface="Wingdings" panose="05000000000000000000" pitchFamily="2" charset="2"/>
            </a:endParaRPr>
          </a:p>
          <a:p>
            <a:pPr marL="457200" lvl="3"/>
            <a:r>
              <a:rPr lang="en-US" altLang="ja-JP" smtClean="0">
                <a:sym typeface="Wingdings" panose="05000000000000000000" pitchFamily="2" charset="2"/>
              </a:rPr>
              <a:t>Macro</a:t>
            </a:r>
            <a:r>
              <a:rPr lang="ja-JP" altLang="en-US" smtClean="0">
                <a:sym typeface="Wingdings" panose="05000000000000000000" pitchFamily="2" charset="2"/>
              </a:rPr>
              <a:t>キーセット</a:t>
            </a:r>
            <a:endParaRPr lang="en-US" altLang="ja-JP" smtClean="0"/>
          </a:p>
        </p:txBody>
      </p:sp>
      <p:sp>
        <p:nvSpPr>
          <p:cNvPr id="92" name="角丸四角形 91"/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RCMD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9241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altLang="ja-JP" sz="4000"/>
              <a:t>FunctionKeys : </a:t>
            </a:r>
            <a:r>
              <a:rPr kumimoji="1"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CAPS</a:t>
            </a:r>
            <a:endParaRPr kumimoji="1" lang="ja-JP" alt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5">
                    <a:lumMod val="75000"/>
                  </a:schemeClr>
                </a:solidFill>
              </a:rPr>
              <a:t>Del</a:t>
            </a:r>
            <a:endParaRPr kumimoji="1" lang="ja-JP" alt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F3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F4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F5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F6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F7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F8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F9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F10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\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IME</a:t>
            </a: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Home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↑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End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Return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</a:rPr>
              <a:t>^BS</a:t>
            </a: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5">
                    <a:lumMod val="75000"/>
                  </a:schemeClr>
                </a:solidFill>
              </a:rPr>
              <a:t>^Tab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smtClean="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lang="en-US" altLang="ja-JP" sz="12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smtClean="0">
                <a:solidFill>
                  <a:schemeClr val="accent6">
                    <a:lumMod val="75000"/>
                  </a:schemeClr>
                </a:solidFill>
              </a:rPr>
              <a:t>↓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u="sng" smtClean="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ja-JP" altLang="en-US" sz="16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smtClean="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en-US" altLang="ja-JP" sz="12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dirty="0" smtClean="0">
                <a:solidFill>
                  <a:schemeClr val="accent5">
                    <a:lumMod val="75000"/>
                  </a:schemeClr>
                </a:solidFill>
              </a:rPr>
              <a:t>^return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Clip</a:t>
            </a:r>
          </a:p>
          <a:p>
            <a:pPr algn="ctr"/>
            <a:r>
              <a:rPr lang="ja-JP" altLang="en-US" sz="1200">
                <a:solidFill>
                  <a:schemeClr val="accent6">
                    <a:lumMod val="75000"/>
                  </a:schemeClr>
                </a:solidFill>
              </a:rPr>
              <a:t>履歴</a:t>
            </a:r>
            <a:endParaRPr lang="en-US" altLang="ja-JP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5">
                    <a:lumMod val="75000"/>
                  </a:schemeClr>
                </a:solidFill>
              </a:rPr>
              <a:t>^Space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kumimoji="1" lang="ja-JP" altLang="en-US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7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8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9</a:t>
            </a:r>
            <a:endParaRPr kumimoji="1" lang="en-US" altLang="ja-JP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1" name="角丸四角形 70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5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2" name="角丸四角形 71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6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3" name="角丸四角形 72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角丸四角形 73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5" name="角丸四角形 74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9" name="角丸四角形 7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4" name="角丸四角形 83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-</a:t>
            </a:r>
            <a:endParaRPr kumimoji="1" lang="en-US" altLang="ja-JP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5" name="角丸四角形 84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endParaRPr lang="en-US" altLang="ja-JP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6" name="角丸四角形 85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=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7" name="角丸四角形 86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+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8" name="角丸四角形 87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*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04" name="直線矢印コネクタ 103"/>
          <p:cNvCxnSpPr/>
          <p:nvPr/>
        </p:nvCxnSpPr>
        <p:spPr>
          <a:xfrm flipH="1" flipV="1">
            <a:off x="7145116" y="4995279"/>
            <a:ext cx="353781" cy="40943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テキスト ボックス 104"/>
          <p:cNvSpPr txBox="1"/>
          <p:nvPr/>
        </p:nvSpPr>
        <p:spPr>
          <a:xfrm>
            <a:off x="7337947" y="54047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>
                <a:solidFill>
                  <a:srgbClr val="C00000"/>
                </a:solidFill>
              </a:rPr>
              <a:t>テンキー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sp>
        <p:nvSpPr>
          <p:cNvPr id="78" name="角丸四角形 77"/>
          <p:cNvSpPr/>
          <p:nvPr/>
        </p:nvSpPr>
        <p:spPr>
          <a:xfrm>
            <a:off x="40439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Tab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1" name="角丸四角形 8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6" name="正方形/長方形 95"/>
          <p:cNvSpPr/>
          <p:nvPr/>
        </p:nvSpPr>
        <p:spPr>
          <a:xfrm>
            <a:off x="1746503" y="4919208"/>
            <a:ext cx="161848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874399" y="1408018"/>
            <a:ext cx="318125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 smtClean="0"/>
              <a:t>機能的キーセット</a:t>
            </a:r>
            <a:endParaRPr lang="en-US" altLang="ja-JP" sz="2800" smtClean="0"/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</a:t>
            </a:r>
            <a:r>
              <a:rPr lang="ja-JP" altLang="en-US">
                <a:sym typeface="Wingdings" panose="05000000000000000000" pitchFamily="2" charset="2"/>
              </a:rPr>
              <a:t>テンキー</a:t>
            </a:r>
            <a:endParaRPr lang="en-US" altLang="ja-JP">
              <a:sym typeface="Wingdings" panose="05000000000000000000" pitchFamily="2" charset="2"/>
            </a:endParaRPr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Clipboard</a:t>
            </a:r>
            <a:r>
              <a:rPr lang="ja-JP" altLang="en-US">
                <a:sym typeface="Wingdings" panose="05000000000000000000" pitchFamily="2" charset="2"/>
              </a:rPr>
              <a:t>履歴</a:t>
            </a:r>
            <a:endParaRPr lang="en-US" altLang="ja-JP"/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FPSLike</a:t>
            </a:r>
            <a:r>
              <a:rPr lang="ja-JP" altLang="en-US">
                <a:sym typeface="Wingdings" panose="05000000000000000000" pitchFamily="2" charset="2"/>
              </a:rPr>
              <a:t>のカーソル移動</a:t>
            </a:r>
            <a:endParaRPr lang="en-US" altLang="ja-JP">
              <a:sym typeface="Wingdings" panose="05000000000000000000" pitchFamily="2" charset="2"/>
            </a:endParaRPr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Macro</a:t>
            </a:r>
            <a:r>
              <a:rPr lang="ja-JP" altLang="en-US">
                <a:sym typeface="Wingdings" panose="05000000000000000000" pitchFamily="2" charset="2"/>
              </a:rPr>
              <a:t>キーセット</a:t>
            </a:r>
            <a:endParaRPr lang="en-US" altLang="ja-JP"/>
          </a:p>
        </p:txBody>
      </p:sp>
      <p:sp>
        <p:nvSpPr>
          <p:cNvPr id="101" name="角丸四角形 100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102" name="直線矢印コネクタ 101"/>
          <p:cNvCxnSpPr>
            <a:stCxn id="103" idx="0"/>
          </p:cNvCxnSpPr>
          <p:nvPr/>
        </p:nvCxnSpPr>
        <p:spPr>
          <a:xfrm flipV="1">
            <a:off x="2553075" y="5440680"/>
            <a:ext cx="2673" cy="71458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テキスト ボックス 102"/>
          <p:cNvSpPr txBox="1"/>
          <p:nvPr/>
        </p:nvSpPr>
        <p:spPr>
          <a:xfrm>
            <a:off x="1496535" y="6155262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C00000"/>
                </a:solidFill>
              </a:rPr>
              <a:t>+Shift</a:t>
            </a:r>
            <a:r>
              <a:rPr kumimoji="1" lang="ja-JP" altLang="en-US" dirty="0" smtClean="0">
                <a:solidFill>
                  <a:srgbClr val="C00000"/>
                </a:solidFill>
              </a:rPr>
              <a:t>でマクロ編集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grpSp>
        <p:nvGrpSpPr>
          <p:cNvPr id="119" name="グループ化 118"/>
          <p:cNvGrpSpPr/>
          <p:nvPr/>
        </p:nvGrpSpPr>
        <p:grpSpPr>
          <a:xfrm>
            <a:off x="3899605" y="3864738"/>
            <a:ext cx="3865651" cy="1575943"/>
            <a:chOff x="3899605" y="3864738"/>
            <a:chExt cx="3865651" cy="1575943"/>
          </a:xfrm>
        </p:grpSpPr>
        <p:cxnSp>
          <p:nvCxnSpPr>
            <p:cNvPr id="120" name="直線コネクタ 119"/>
            <p:cNvCxnSpPr/>
            <p:nvPr/>
          </p:nvCxnSpPr>
          <p:spPr>
            <a:xfrm>
              <a:off x="4012406" y="3864738"/>
              <a:ext cx="375285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コネクタ 120"/>
            <p:cNvCxnSpPr/>
            <p:nvPr/>
          </p:nvCxnSpPr>
          <p:spPr>
            <a:xfrm>
              <a:off x="3899605" y="5440680"/>
              <a:ext cx="3218645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コネクタ 121"/>
            <p:cNvCxnSpPr/>
            <p:nvPr/>
          </p:nvCxnSpPr>
          <p:spPr>
            <a:xfrm flipV="1">
              <a:off x="7112597" y="4919208"/>
              <a:ext cx="0" cy="52147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線コネクタ 122"/>
            <p:cNvCxnSpPr/>
            <p:nvPr/>
          </p:nvCxnSpPr>
          <p:spPr>
            <a:xfrm flipV="1">
              <a:off x="7412634" y="4398785"/>
              <a:ext cx="0" cy="520424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コネクタ 123"/>
            <p:cNvCxnSpPr/>
            <p:nvPr/>
          </p:nvCxnSpPr>
          <p:spPr>
            <a:xfrm flipV="1">
              <a:off x="7765256" y="3864739"/>
              <a:ext cx="0" cy="53404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コネクタ 124"/>
            <p:cNvCxnSpPr/>
            <p:nvPr/>
          </p:nvCxnSpPr>
          <p:spPr>
            <a:xfrm>
              <a:off x="7409286" y="4398785"/>
              <a:ext cx="35597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線コネクタ 125"/>
            <p:cNvCxnSpPr/>
            <p:nvPr/>
          </p:nvCxnSpPr>
          <p:spPr>
            <a:xfrm>
              <a:off x="7112149" y="4919208"/>
              <a:ext cx="303064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線コネクタ 126"/>
            <p:cNvCxnSpPr/>
            <p:nvPr/>
          </p:nvCxnSpPr>
          <p:spPr>
            <a:xfrm flipV="1">
              <a:off x="3899605" y="4904921"/>
              <a:ext cx="0" cy="535759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線コネクタ 127"/>
            <p:cNvCxnSpPr/>
            <p:nvPr/>
          </p:nvCxnSpPr>
          <p:spPr>
            <a:xfrm>
              <a:off x="3899605" y="4904921"/>
              <a:ext cx="296158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線コネクタ 128"/>
            <p:cNvCxnSpPr/>
            <p:nvPr/>
          </p:nvCxnSpPr>
          <p:spPr>
            <a:xfrm flipV="1">
              <a:off x="4196211" y="4397606"/>
              <a:ext cx="0" cy="507769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線コネクタ 129"/>
            <p:cNvCxnSpPr/>
            <p:nvPr/>
          </p:nvCxnSpPr>
          <p:spPr>
            <a:xfrm>
              <a:off x="4012406" y="4397606"/>
              <a:ext cx="183357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コネクタ 130"/>
            <p:cNvCxnSpPr/>
            <p:nvPr/>
          </p:nvCxnSpPr>
          <p:spPr>
            <a:xfrm flipV="1">
              <a:off x="4009297" y="3864739"/>
              <a:ext cx="0" cy="532867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角丸四角形 75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Z</a:t>
            </a:r>
            <a:endParaRPr lang="en-US" altLang="ja-JP" sz="120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7" name="角丸四角形 76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X</a:t>
            </a:r>
            <a:endParaRPr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0" name="角丸四角形 79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</a:t>
            </a:r>
            <a:endParaRPr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65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lang="en-US" altLang="ja-JP" sz="4000"/>
              <a:t>Clipboards </a:t>
            </a:r>
            <a:r>
              <a:rPr lang="en-US" altLang="ja-JP" sz="4000" smtClean="0"/>
              <a:t>: 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SPACE</a:t>
            </a:r>
            <a:endParaRPr lang="ja-JP" altLang="en-US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smtClean="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I</a:t>
            </a:r>
            <a:endParaRPr kumimoji="1" lang="ja-JP" altLang="en-US" sz="11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050" smtClean="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日時</a:t>
            </a:r>
            <a:endParaRPr kumimoji="1" lang="en-US" altLang="ja-JP" sz="1050" smtClean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  <a:p>
            <a:pPr algn="ctr"/>
            <a:r>
              <a:rPr lang="en-US" altLang="ja-JP" sz="105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Format</a:t>
            </a:r>
            <a:endParaRPr kumimoji="1" lang="ja-JP" altLang="en-US" sz="105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u="sng" smtClean="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→</a:t>
            </a:r>
            <a:endParaRPr lang="en-US" altLang="ja-JP" sz="1200" u="sng" smtClean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◎</a:t>
            </a:r>
            <a:endParaRPr lang="ja-JP" altLang="ja-JP" sz="1200">
              <a:solidFill>
                <a:schemeClr val="accent5">
                  <a:lumMod val="75000"/>
                </a:schemeClr>
              </a:solidFill>
              <a:effectLst/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☆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u="sng" smtClean="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○</a:t>
            </a:r>
            <a:endParaRPr kumimoji="1" lang="ja-JP" altLang="en-US" sz="1200" u="sng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smtClean="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●</a:t>
            </a:r>
            <a:endParaRPr lang="en-US" altLang="ja-JP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[</a:t>
            </a:r>
            <a:r>
              <a:rPr lang="ja-JP" altLang="en-US" sz="1200" smtClean="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日付</a:t>
            </a:r>
            <a:r>
              <a:rPr lang="en-US" altLang="ja-JP" sz="1200" smtClean="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]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smtClean="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P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874399" y="1408018"/>
            <a:ext cx="4027128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 smtClean="0"/>
              <a:t>拡張クリップボード </a:t>
            </a:r>
            <a:r>
              <a:rPr lang="en-US" altLang="ja-JP" sz="2800" smtClean="0"/>
              <a:t>x50</a:t>
            </a:r>
          </a:p>
          <a:p>
            <a:pPr marL="0" lvl="2"/>
            <a:r>
              <a:rPr lang="en-US" altLang="ja-JP" sz="160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※pptObject</a:t>
            </a:r>
            <a:r>
              <a:rPr lang="ja-JP" altLang="en-US" sz="160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等も行けます（</a:t>
            </a:r>
            <a:r>
              <a:rPr lang="en-US" altLang="ja-JP" sz="160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.dat</a:t>
            </a:r>
            <a:r>
              <a:rPr lang="ja-JP" altLang="en-US" sz="160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管理</a:t>
            </a:r>
            <a:r>
              <a:rPr lang="ja-JP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）</a:t>
            </a:r>
            <a:endParaRPr lang="en-US" altLang="ja-JP" sz="1600" smtClean="0"/>
          </a:p>
          <a:p>
            <a:pPr marL="457200" lvl="3"/>
            <a:r>
              <a:rPr lang="en-US" altLang="ja-JP" smtClean="0">
                <a:sym typeface="Wingdings" panose="05000000000000000000" pitchFamily="2" charset="2"/>
              </a:rPr>
              <a:t>Space+</a:t>
            </a:r>
            <a:r>
              <a:rPr lang="ja-JP" altLang="en-US" smtClean="0">
                <a:sym typeface="Wingdings" panose="05000000000000000000" pitchFamily="2" charset="2"/>
              </a:rPr>
              <a:t>各キー</a:t>
            </a:r>
            <a:r>
              <a:rPr lang="en-US" altLang="ja-JP" smtClean="0">
                <a:sym typeface="Wingdings" panose="05000000000000000000" pitchFamily="2" charset="2"/>
              </a:rPr>
              <a:t>	</a:t>
            </a:r>
            <a:r>
              <a:rPr lang="ja-JP" altLang="en-US" smtClean="0">
                <a:sym typeface="Wingdings" panose="05000000000000000000" pitchFamily="2" charset="2"/>
              </a:rPr>
              <a:t>で</a:t>
            </a:r>
            <a:r>
              <a:rPr lang="en-US" altLang="ja-JP" smtClean="0">
                <a:sym typeface="Wingdings" panose="05000000000000000000" pitchFamily="2" charset="2"/>
              </a:rPr>
              <a:t>Paste</a:t>
            </a:r>
            <a:endParaRPr lang="en-US" altLang="ja-JP" smtClean="0"/>
          </a:p>
          <a:p>
            <a:pPr marL="457200" lvl="3"/>
            <a:r>
              <a:rPr lang="en-US" altLang="ja-JP" smtClean="0">
                <a:sym typeface="Wingdings" panose="05000000000000000000" pitchFamily="2" charset="2"/>
              </a:rPr>
              <a:t>Space+Shift+</a:t>
            </a:r>
            <a:r>
              <a:rPr lang="ja-JP" altLang="en-US" smtClean="0">
                <a:sym typeface="Wingdings" panose="05000000000000000000" pitchFamily="2" charset="2"/>
              </a:rPr>
              <a:t>各キー</a:t>
            </a:r>
            <a:r>
              <a:rPr lang="en-US" altLang="ja-JP" smtClean="0">
                <a:sym typeface="Wingdings" panose="05000000000000000000" pitchFamily="2" charset="2"/>
              </a:rPr>
              <a:t>	</a:t>
            </a:r>
            <a:r>
              <a:rPr lang="ja-JP" altLang="en-US" smtClean="0">
                <a:sym typeface="Wingdings" panose="05000000000000000000" pitchFamily="2" charset="2"/>
              </a:rPr>
              <a:t>で</a:t>
            </a:r>
            <a:r>
              <a:rPr lang="en-US" altLang="ja-JP" smtClean="0">
                <a:sym typeface="Wingdings" panose="05000000000000000000" pitchFamily="2" charset="2"/>
              </a:rPr>
              <a:t>Copy</a:t>
            </a:r>
          </a:p>
        </p:txBody>
      </p:sp>
      <p:sp>
        <p:nvSpPr>
          <p:cNvPr id="79" name="角丸四角形 78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2" name="角丸四角形 81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66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en-US" altLang="ja-JP" sz="4000" smtClean="0"/>
              <a:t>App</a:t>
            </a:r>
            <a:r>
              <a:rPr lang="ja-JP" altLang="en-US" sz="4000" smtClean="0"/>
              <a:t> </a:t>
            </a:r>
            <a:r>
              <a:rPr lang="en-US" altLang="ja-JP" sz="4000"/>
              <a:t>Launcher </a:t>
            </a:r>
            <a:r>
              <a:rPr lang="en-US" altLang="ja-JP" sz="4000" smtClean="0"/>
              <a:t>: 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LCMD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&amp;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 RCMD</a:t>
            </a:r>
            <a:endParaRPr lang="en-US" altLang="ja-JP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File Alias</a:t>
            </a:r>
          </a:p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Alias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6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7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8</a:t>
            </a: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9</a:t>
            </a: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Task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Manager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Sakura</a:t>
            </a:r>
          </a:p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Editor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dirty="0" smtClean="0">
                <a:solidFill>
                  <a:schemeClr val="accent6">
                    <a:lumMod val="75000"/>
                  </a:schemeClr>
                </a:solidFill>
              </a:rPr>
              <a:t>MS</a:t>
            </a:r>
          </a:p>
          <a:p>
            <a:pPr algn="ctr"/>
            <a:r>
              <a:rPr kumimoji="1" lang="en-US" altLang="ja-JP" sz="900" dirty="0" smtClean="0">
                <a:solidFill>
                  <a:schemeClr val="accent6">
                    <a:lumMod val="75000"/>
                  </a:schemeClr>
                </a:solidFill>
              </a:rPr>
              <a:t>Edge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Terminal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Outlook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Excel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Power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Point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Atom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Skype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Desktop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u="sng" smtClean="0">
                <a:solidFill>
                  <a:schemeClr val="accent6">
                    <a:lumMod val="75000"/>
                  </a:schemeClr>
                </a:solidFill>
              </a:rPr>
              <a:t>Filer</a:t>
            </a:r>
            <a:endParaRPr kumimoji="1" lang="ja-JP" altLang="en-US" sz="9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Google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Chrome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Git</a:t>
            </a:r>
            <a:b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Hub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u="sng" smtClean="0">
                <a:solidFill>
                  <a:schemeClr val="accent6">
                    <a:lumMod val="75000"/>
                  </a:schemeClr>
                </a:solidFill>
              </a:rPr>
              <a:t>Intelli</a:t>
            </a:r>
          </a:p>
          <a:p>
            <a:pPr algn="ctr"/>
            <a:r>
              <a:rPr lang="en-US" altLang="ja-JP" sz="900" u="sng">
                <a:solidFill>
                  <a:schemeClr val="accent6">
                    <a:lumMod val="75000"/>
                  </a:schemeClr>
                </a:solidFill>
              </a:rPr>
              <a:t>J</a:t>
            </a:r>
            <a:endParaRPr kumimoji="1" lang="ja-JP" altLang="en-US" sz="9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700" smtClean="0">
                <a:solidFill>
                  <a:schemeClr val="tx1"/>
                </a:solidFill>
              </a:rPr>
              <a:t>Processing</a:t>
            </a:r>
            <a:endParaRPr kumimoji="1" lang="ja-JP" altLang="en-US" sz="700" dirty="0">
              <a:solidFill>
                <a:schemeClr val="tx1"/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tx1"/>
                </a:solidFill>
              </a:rPr>
              <a:t>LoL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00" smtClean="0">
                <a:solidFill>
                  <a:schemeClr val="accent6">
                    <a:lumMod val="75000"/>
                  </a:schemeClr>
                </a:solidFill>
              </a:rPr>
              <a:t>Visio</a:t>
            </a:r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Internet</a:t>
            </a:r>
          </a:p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Explorer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RCMD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1900794" y="5473034"/>
            <a:ext cx="74908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LCMD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874399" y="1408018"/>
            <a:ext cx="4104009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 smtClean="0"/>
              <a:t>ランチャ</a:t>
            </a:r>
            <a:endParaRPr lang="en-US" altLang="ja-JP" sz="2800" smtClean="0"/>
          </a:p>
          <a:p>
            <a:pPr marL="457200" lvl="3"/>
            <a:r>
              <a:rPr lang="en-US" altLang="ja-JP" smtClean="0">
                <a:sym typeface="Wingdings" panose="05000000000000000000" pitchFamily="2" charset="2"/>
              </a:rPr>
              <a:t>App</a:t>
            </a:r>
            <a:r>
              <a:rPr lang="ja-JP" altLang="en-US" smtClean="0">
                <a:sym typeface="Wingdings" panose="05000000000000000000" pitchFamily="2" charset="2"/>
              </a:rPr>
              <a:t>起動</a:t>
            </a:r>
            <a:endParaRPr lang="en-US" altLang="ja-JP" smtClean="0">
              <a:sym typeface="Wingdings" panose="05000000000000000000" pitchFamily="2" charset="2"/>
            </a:endParaRPr>
          </a:p>
          <a:p>
            <a:pPr marL="457200" lvl="3"/>
            <a:r>
              <a:rPr lang="en-US" altLang="ja-JP" smtClean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ja-JP" altLang="en-US" smtClean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登録ファイルの起動（１～０）</a:t>
            </a:r>
            <a:endParaRPr lang="en-US" altLang="ja-JP" smtClean="0">
              <a:solidFill>
                <a:schemeClr val="accent5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457200" lvl="3"/>
            <a:r>
              <a:rPr lang="en-US" altLang="ja-JP" smtClean="0">
                <a:sym typeface="Wingdings" panose="05000000000000000000" pitchFamily="2" charset="2"/>
              </a:rPr>
              <a:t>App</a:t>
            </a:r>
            <a:r>
              <a:rPr lang="ja-JP" altLang="en-US" smtClean="0">
                <a:sym typeface="Wingdings" panose="05000000000000000000" pitchFamily="2" charset="2"/>
              </a:rPr>
              <a:t>指定での</a:t>
            </a:r>
            <a:r>
              <a:rPr lang="en-US" altLang="ja-JP" smtClean="0">
                <a:sym typeface="Wingdings" panose="05000000000000000000" pitchFamily="2" charset="2"/>
              </a:rPr>
              <a:t>AltTab</a:t>
            </a:r>
          </a:p>
        </p:txBody>
      </p:sp>
      <p:sp>
        <p:nvSpPr>
          <p:cNvPr id="67" name="正方形/長方形 66"/>
          <p:cNvSpPr/>
          <p:nvPr/>
        </p:nvSpPr>
        <p:spPr>
          <a:xfrm>
            <a:off x="1080438" y="3348415"/>
            <a:ext cx="5367987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cxnSp>
        <p:nvCxnSpPr>
          <p:cNvPr id="68" name="直線矢印コネクタ 67"/>
          <p:cNvCxnSpPr>
            <a:stCxn id="69" idx="2"/>
            <a:endCxn id="67" idx="0"/>
          </p:cNvCxnSpPr>
          <p:nvPr/>
        </p:nvCxnSpPr>
        <p:spPr>
          <a:xfrm>
            <a:off x="3759453" y="3193405"/>
            <a:ext cx="4979" cy="15501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/>
          <p:cNvSpPr txBox="1"/>
          <p:nvPr/>
        </p:nvSpPr>
        <p:spPr>
          <a:xfrm>
            <a:off x="2702913" y="2824073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C00000"/>
                </a:solidFill>
              </a:rPr>
              <a:t>+Shift</a:t>
            </a:r>
            <a:r>
              <a:rPr kumimoji="1" lang="ja-JP" altLang="en-US" dirty="0" smtClean="0">
                <a:solidFill>
                  <a:srgbClr val="C00000"/>
                </a:solidFill>
              </a:rPr>
              <a:t>でマクロ編集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33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136209" cy="1325563"/>
          </a:xfrm>
        </p:spPr>
        <p:txBody>
          <a:bodyPr>
            <a:noAutofit/>
          </a:bodyPr>
          <a:lstStyle/>
          <a:p>
            <a:pPr marL="742950" indent="-742950">
              <a:buFont typeface="+mj-lt"/>
              <a:buAutoNum type="arabicPeriod" startAt="4"/>
            </a:pPr>
            <a:r>
              <a:rPr lang="en-US" altLang="ja-JP" sz="4000" smtClean="0"/>
              <a:t>Other Functions : 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CAPS</a:t>
            </a:r>
            <a:r>
              <a:rPr lang="ja-JP" altLang="en-US" sz="400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&amp;</a:t>
            </a:r>
            <a:r>
              <a:rPr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RCMD</a:t>
            </a:r>
            <a:endParaRPr lang="en-US" altLang="ja-JP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smtClean="0">
                <a:solidFill>
                  <a:schemeClr val="accent6">
                    <a:lumMod val="75000"/>
                  </a:schemeClr>
                </a:solidFill>
              </a:rPr>
              <a:t>App</a:t>
            </a:r>
          </a:p>
          <a:p>
            <a:pPr algn="ctr"/>
            <a:r>
              <a:rPr lang="ja-JP" altLang="en-US" sz="1100" smtClean="0">
                <a:solidFill>
                  <a:schemeClr val="accent6">
                    <a:lumMod val="75000"/>
                  </a:schemeClr>
                </a:solidFill>
              </a:rPr>
              <a:t>選択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700" smtClean="0">
                <a:solidFill>
                  <a:schemeClr val="accent6">
                    <a:lumMod val="75000"/>
                  </a:schemeClr>
                </a:solidFill>
              </a:rPr>
              <a:t>サウンド</a:t>
            </a:r>
            <a:endParaRPr kumimoji="1" lang="en-US" altLang="ja-JP" sz="7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700" smtClean="0">
                <a:solidFill>
                  <a:schemeClr val="accent6">
                    <a:lumMod val="75000"/>
                  </a:schemeClr>
                </a:solidFill>
              </a:rPr>
              <a:t>変更</a:t>
            </a:r>
            <a:endParaRPr lang="en-US" altLang="ja-JP" sz="7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ja-JP" altLang="en-US" sz="700" smtClean="0">
                <a:solidFill>
                  <a:schemeClr val="accent6">
                    <a:lumMod val="75000"/>
                  </a:schemeClr>
                </a:solidFill>
              </a:rPr>
              <a:t>（イヤホン）</a:t>
            </a:r>
            <a:endParaRPr kumimoji="1"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700" smtClean="0">
                <a:solidFill>
                  <a:schemeClr val="accent6">
                    <a:lumMod val="75000"/>
                  </a:schemeClr>
                </a:solidFill>
              </a:rPr>
              <a:t>サウンド</a:t>
            </a:r>
            <a:endParaRPr lang="en-US" altLang="ja-JP" sz="7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700" smtClean="0">
                <a:solidFill>
                  <a:schemeClr val="accent6">
                    <a:lumMod val="75000"/>
                  </a:schemeClr>
                </a:solidFill>
              </a:rPr>
              <a:t>変更</a:t>
            </a:r>
            <a:endParaRPr lang="en-US" altLang="ja-JP" sz="7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700" smtClean="0">
                <a:solidFill>
                  <a:schemeClr val="accent6">
                    <a:lumMod val="75000"/>
                  </a:schemeClr>
                </a:solidFill>
              </a:rPr>
              <a:t>（スピーカ）</a:t>
            </a:r>
            <a:endParaRPr lang="en-US" altLang="ja-JP" sz="70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 dirty="0" smtClean="0">
                <a:solidFill>
                  <a:schemeClr val="accent6">
                    <a:lumMod val="75000"/>
                  </a:schemeClr>
                </a:solidFill>
              </a:rPr>
              <a:t>前の</a:t>
            </a:r>
            <a:endParaRPr kumimoji="1" lang="en-US" altLang="ja-JP" sz="9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900" dirty="0" smtClean="0">
                <a:solidFill>
                  <a:schemeClr val="accent6">
                    <a:lumMod val="75000"/>
                  </a:schemeClr>
                </a:solidFill>
              </a:rPr>
              <a:t>Window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 u="sng" dirty="0" smtClean="0">
                <a:solidFill>
                  <a:schemeClr val="accent6">
                    <a:lumMod val="75000"/>
                  </a:schemeClr>
                </a:solidFill>
              </a:rPr>
              <a:t>次</a:t>
            </a:r>
            <a:r>
              <a:rPr lang="ja-JP" altLang="en-US" sz="900" u="sng" dirty="0" smtClean="0">
                <a:solidFill>
                  <a:schemeClr val="accent6">
                    <a:lumMod val="75000"/>
                  </a:schemeClr>
                </a:solidFill>
              </a:rPr>
              <a:t>の</a:t>
            </a:r>
            <a:endParaRPr lang="en-US" altLang="ja-JP" sz="900" u="sng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900" u="sng" dirty="0" smtClean="0">
                <a:solidFill>
                  <a:schemeClr val="accent6">
                    <a:lumMod val="75000"/>
                  </a:schemeClr>
                </a:solidFill>
              </a:rPr>
              <a:t>Windo</a:t>
            </a:r>
            <a:r>
              <a:rPr kumimoji="1" lang="en-US" altLang="ja-JP" sz="900" u="sng" dirty="0">
                <a:solidFill>
                  <a:schemeClr val="accent6">
                    <a:lumMod val="75000"/>
                  </a:schemeClr>
                </a:solidFill>
              </a:rPr>
              <a:t>w</a:t>
            </a:r>
            <a:endParaRPr kumimoji="1" lang="ja-JP" altLang="en-US" sz="9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accent6">
                    <a:lumMod val="75000"/>
                  </a:schemeClr>
                </a:solidFill>
              </a:rPr>
              <a:t>検索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u="sng" dirty="0">
                <a:solidFill>
                  <a:schemeClr val="accent6">
                    <a:lumMod val="75000"/>
                  </a:schemeClr>
                </a:solidFill>
              </a:rPr>
              <a:t>DL</a:t>
            </a: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en-US" altLang="ja-JP" sz="110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RCMD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874399" y="1408018"/>
            <a:ext cx="318067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 smtClean="0"/>
              <a:t>便利機能キー</a:t>
            </a:r>
            <a:endParaRPr lang="en-US" altLang="ja-JP" sz="2800" smtClean="0"/>
          </a:p>
          <a:p>
            <a:pPr marL="457200" lvl="3"/>
            <a:r>
              <a:rPr lang="en-US" altLang="ja-JP" smtClean="0">
                <a:sym typeface="Wingdings" panose="05000000000000000000" pitchFamily="2" charset="2"/>
              </a:rPr>
              <a:t></a:t>
            </a:r>
            <a:r>
              <a:rPr lang="ja-JP" altLang="en-US" smtClean="0">
                <a:sym typeface="Wingdings" panose="05000000000000000000" pitchFamily="2" charset="2"/>
              </a:rPr>
              <a:t>仮想</a:t>
            </a:r>
            <a:r>
              <a:rPr lang="en-US" altLang="ja-JP" smtClean="0">
                <a:sym typeface="Wingdings" panose="05000000000000000000" pitchFamily="2" charset="2"/>
              </a:rPr>
              <a:t>Desktop</a:t>
            </a:r>
            <a:r>
              <a:rPr lang="ja-JP" altLang="en-US" smtClean="0">
                <a:sym typeface="Wingdings" panose="05000000000000000000" pitchFamily="2" charset="2"/>
              </a:rPr>
              <a:t>操作</a:t>
            </a:r>
            <a:endParaRPr lang="en-US" altLang="ja-JP" smtClean="0">
              <a:sym typeface="Wingdings" panose="05000000000000000000" pitchFamily="2" charset="2"/>
            </a:endParaRPr>
          </a:p>
          <a:p>
            <a:pPr marL="457200" lvl="3"/>
            <a:r>
              <a:rPr lang="en-US" altLang="ja-JP" smtClean="0">
                <a:sym typeface="Wingdings" panose="05000000000000000000" pitchFamily="2" charset="2"/>
              </a:rPr>
              <a:t></a:t>
            </a:r>
            <a:r>
              <a:rPr lang="ja-JP" altLang="en-US" smtClean="0">
                <a:sym typeface="Wingdings" panose="05000000000000000000" pitchFamily="2" charset="2"/>
              </a:rPr>
              <a:t>サウンドデバイス変更</a:t>
            </a:r>
            <a:endParaRPr lang="en-US" altLang="ja-JP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7305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13508</TotalTime>
  <Words>770</Words>
  <Application>Microsoft Office PowerPoint</Application>
  <PresentationFormat>画面に合わせる (4:3)</PresentationFormat>
  <Paragraphs>463</Paragraphs>
  <Slides>23</Slides>
  <Notes>8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31" baseType="lpstr">
      <vt:lpstr>Meiryo UI</vt:lpstr>
      <vt:lpstr>ＭＳ Ｐゴシック</vt:lpstr>
      <vt:lpstr>メイリオ</vt:lpstr>
      <vt:lpstr>游ゴシック Light</vt:lpstr>
      <vt:lpstr>Arial</vt:lpstr>
      <vt:lpstr>Calibri</vt:lpstr>
      <vt:lpstr>Wingdings</vt:lpstr>
      <vt:lpstr>Office テーマ</vt:lpstr>
      <vt:lpstr>Key &amp; Mouse Bindings</vt:lpstr>
      <vt:lpstr>Key : Happy Hacking Keyboard</vt:lpstr>
      <vt:lpstr>Defaults + MODs</vt:lpstr>
      <vt:lpstr>機能</vt:lpstr>
      <vt:lpstr>FunctionKeys : RCMD</vt:lpstr>
      <vt:lpstr>FunctionKeys : CAPS</vt:lpstr>
      <vt:lpstr>Clipboards : SPACE</vt:lpstr>
      <vt:lpstr>App Launcher : LCMD &amp; RCMD</vt:lpstr>
      <vt:lpstr>Other Functions : CAPS &amp; RCMD</vt:lpstr>
      <vt:lpstr>Mouse Control : LSHIFT &amp; RSHIFT</vt:lpstr>
      <vt:lpstr>App Specific Binds : CAPS &amp; LCMD</vt:lpstr>
      <vt:lpstr>App Specific Binds : CAPS &amp; LCMD</vt:lpstr>
      <vt:lpstr>App Specific Binds : CAPS &amp; LCMD</vt:lpstr>
      <vt:lpstr>App Specific Binds : CAPS &amp; LCMD</vt:lpstr>
      <vt:lpstr>App Specific Binds : CAPS &amp; LCMD</vt:lpstr>
      <vt:lpstr>App Specific Binds : CAPS &amp; LCMD</vt:lpstr>
      <vt:lpstr>KB : Happy Hacking Keyboard</vt:lpstr>
      <vt:lpstr>KB : Happy Hacking Keyboard</vt:lpstr>
      <vt:lpstr>Mouse : Steelseries Rival 100</vt:lpstr>
      <vt:lpstr>Mouse : Steelseries Rival 100</vt:lpstr>
      <vt:lpstr>Mouse : Steelseries Rival 100</vt:lpstr>
      <vt:lpstr>Mouse : Steelseries Rival 100</vt:lpstr>
      <vt:lpstr>Mouse : Steelseries Rival 100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ほしい物リスト</dc:title>
  <dc:creator>Microsoft アカウント</dc:creator>
  <cp:lastModifiedBy>66 ittooo</cp:lastModifiedBy>
  <cp:revision>1356</cp:revision>
  <dcterms:created xsi:type="dcterms:W3CDTF">2015-05-12T16:23:26Z</dcterms:created>
  <dcterms:modified xsi:type="dcterms:W3CDTF">2016-09-26T11:38:36Z</dcterms:modified>
</cp:coreProperties>
</file>