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00" r:id="rId12"/>
    <p:sldId id="313" r:id="rId13"/>
    <p:sldId id="315" r:id="rId14"/>
    <p:sldId id="316" r:id="rId15"/>
    <p:sldId id="318" r:id="rId16"/>
    <p:sldId id="324" r:id="rId17"/>
    <p:sldId id="317" r:id="rId18"/>
    <p:sldId id="303" r:id="rId19"/>
    <p:sldId id="306" r:id="rId20"/>
    <p:sldId id="319" r:id="rId21"/>
    <p:sldId id="320" r:id="rId22"/>
    <p:sldId id="321" r:id="rId23"/>
    <p:sldId id="322" r:id="rId24"/>
    <p:sldId id="323" r:id="rId25"/>
    <p:sldId id="325" r:id="rId26"/>
    <p:sldId id="257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24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  <p14:section name="Arch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E204D-810D-4A88-BA32-B5485AC36F7A}" v="94" dt="2018-07-21T03:20:51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99" d="100"/>
          <a:sy n="99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B43E204D-810D-4A88-BA32-B5485AC36F7A}"/>
    <pc:docChg chg="undo custSel delSld modSld modSection">
      <pc:chgData name="ito sh" userId="b72e1b45a6eb2453" providerId="LiveId" clId="{B43E204D-810D-4A88-BA32-B5485AC36F7A}" dt="2018-07-21T03:20:51.065" v="91" actId="404"/>
      <pc:docMkLst>
        <pc:docMk/>
      </pc:docMkLst>
      <pc:sldChg chg="addSp delSp modSp">
        <pc:chgData name="ito sh" userId="b72e1b45a6eb2453" providerId="LiveId" clId="{B43E204D-810D-4A88-BA32-B5485AC36F7A}" dt="2018-07-21T03:08:15.992" v="28" actId="20577"/>
        <pc:sldMkLst>
          <pc:docMk/>
          <pc:sldMk cId="1941651198" sldId="294"/>
        </pc:sldMkLst>
        <pc:spChg chg="mod">
          <ac:chgData name="ito sh" userId="b72e1b45a6eb2453" providerId="LiveId" clId="{B43E204D-810D-4A88-BA32-B5485AC36F7A}" dt="2018-07-21T03:08:15.992" v="28" actId="20577"/>
          <ac:spMkLst>
            <pc:docMk/>
            <pc:sldMk cId="1941651198" sldId="294"/>
            <ac:spMk id="78" creationId="{00000000-0000-0000-0000-000000000000}"/>
          </ac:spMkLst>
        </pc:spChg>
        <pc:spChg chg="del">
          <ac:chgData name="ito sh" userId="b72e1b45a6eb2453" providerId="LiveId" clId="{B43E204D-810D-4A88-BA32-B5485AC36F7A}" dt="2018-07-21T03:00:11.727" v="24" actId="478"/>
          <ac:spMkLst>
            <pc:docMk/>
            <pc:sldMk cId="1941651198" sldId="294"/>
            <ac:spMk id="85" creationId="{00000000-0000-0000-0000-000000000000}"/>
          </ac:spMkLst>
        </pc:spChg>
        <pc:spChg chg="del">
          <ac:chgData name="ito sh" userId="b72e1b45a6eb2453" providerId="LiveId" clId="{B43E204D-810D-4A88-BA32-B5485AC36F7A}" dt="2018-07-21T03:00:11.727" v="24" actId="478"/>
          <ac:spMkLst>
            <pc:docMk/>
            <pc:sldMk cId="1941651198" sldId="294"/>
            <ac:spMk id="86" creationId="{00000000-0000-0000-0000-000000000000}"/>
          </ac:spMkLst>
        </pc:spChg>
        <pc:spChg chg="add">
          <ac:chgData name="ito sh" userId="b72e1b45a6eb2453" providerId="LiveId" clId="{B43E204D-810D-4A88-BA32-B5485AC36F7A}" dt="2018-07-21T03:00:12.177" v="25"/>
          <ac:spMkLst>
            <pc:docMk/>
            <pc:sldMk cId="1941651198" sldId="294"/>
            <ac:spMk id="107" creationId="{8841253F-2F88-4DC8-BCF9-A5629A811AD5}"/>
          </ac:spMkLst>
        </pc:spChg>
        <pc:spChg chg="add">
          <ac:chgData name="ito sh" userId="b72e1b45a6eb2453" providerId="LiveId" clId="{B43E204D-810D-4A88-BA32-B5485AC36F7A}" dt="2018-07-21T03:00:12.177" v="25"/>
          <ac:spMkLst>
            <pc:docMk/>
            <pc:sldMk cId="1941651198" sldId="294"/>
            <ac:spMk id="108" creationId="{25FFFD5F-77E5-4B41-8AD8-3054748596CA}"/>
          </ac:spMkLst>
        </pc:spChg>
      </pc:sldChg>
      <pc:sldChg chg="delSp modSp">
        <pc:chgData name="ito sh" userId="b72e1b45a6eb2453" providerId="LiveId" clId="{B43E204D-810D-4A88-BA32-B5485AC36F7A}" dt="2018-07-21T03:20:51.065" v="91" actId="404"/>
        <pc:sldMkLst>
          <pc:docMk/>
          <pc:sldMk cId="2676337646" sldId="299"/>
        </pc:sldMkLst>
        <pc:spChg chg="mod">
          <ac:chgData name="ito sh" userId="b72e1b45a6eb2453" providerId="LiveId" clId="{B43E204D-810D-4A88-BA32-B5485AC36F7A}" dt="2018-07-21T03:20:51.065" v="91" actId="404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B43E204D-810D-4A88-BA32-B5485AC36F7A}" dt="2018-07-21T03:11:59.721" v="63" actId="207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B43E204D-810D-4A88-BA32-B5485AC36F7A}" dt="2018-07-21T03:20:42.869" v="82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B43E204D-810D-4A88-BA32-B5485AC36F7A}" dt="2018-07-21T03:13:03.263" v="80" actId="2057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B43E204D-810D-4A88-BA32-B5485AC36F7A}" dt="2018-07-21T03:12:19.981" v="73" actId="20577"/>
          <ac:spMkLst>
            <pc:docMk/>
            <pc:sldMk cId="2676337646" sldId="299"/>
            <ac:spMk id="52" creationId="{00000000-0000-0000-0000-000000000000}"/>
          </ac:spMkLst>
        </pc:spChg>
        <pc:spChg chg="del">
          <ac:chgData name="ito sh" userId="b72e1b45a6eb2453" providerId="LiveId" clId="{B43E204D-810D-4A88-BA32-B5485AC36F7A}" dt="2018-07-21T03:11:40.237" v="59" actId="478"/>
          <ac:spMkLst>
            <pc:docMk/>
            <pc:sldMk cId="2676337646" sldId="299"/>
            <ac:spMk id="64" creationId="{00000000-0000-0000-0000-000000000000}"/>
          </ac:spMkLst>
        </pc:spChg>
        <pc:spChg chg="del">
          <ac:chgData name="ito sh" userId="b72e1b45a6eb2453" providerId="LiveId" clId="{B43E204D-810D-4A88-BA32-B5485AC36F7A}" dt="2018-07-21T03:11:44.085" v="62" actId="478"/>
          <ac:spMkLst>
            <pc:docMk/>
            <pc:sldMk cId="2676337646" sldId="299"/>
            <ac:spMk id="65" creationId="{00000000-0000-0000-0000-000000000000}"/>
          </ac:spMkLst>
        </pc:spChg>
        <pc:spChg chg="del">
          <ac:chgData name="ito sh" userId="b72e1b45a6eb2453" providerId="LiveId" clId="{B43E204D-810D-4A88-BA32-B5485AC36F7A}" dt="2018-07-21T03:11:41.734" v="60" actId="478"/>
          <ac:spMkLst>
            <pc:docMk/>
            <pc:sldMk cId="2676337646" sldId="299"/>
            <ac:spMk id="71" creationId="{00000000-0000-0000-0000-000000000000}"/>
          </ac:spMkLst>
        </pc:spChg>
        <pc:cxnChg chg="mod">
          <ac:chgData name="ito sh" userId="b72e1b45a6eb2453" providerId="LiveId" clId="{B43E204D-810D-4A88-BA32-B5485AC36F7A}" dt="2018-07-21T03:12:05.549" v="64" actId="13822"/>
          <ac:cxnSpMkLst>
            <pc:docMk/>
            <pc:sldMk cId="2676337646" sldId="299"/>
            <ac:cxnSpMk id="4" creationId="{00000000-0000-0000-0000-000000000000}"/>
          </ac:cxnSpMkLst>
        </pc:cxnChg>
        <pc:cxnChg chg="del mod">
          <ac:chgData name="ito sh" userId="b72e1b45a6eb2453" providerId="LiveId" clId="{B43E204D-810D-4A88-BA32-B5485AC36F7A}" dt="2018-07-21T03:11:42.444" v="61" actId="478"/>
          <ac:cxnSpMkLst>
            <pc:docMk/>
            <pc:sldMk cId="2676337646" sldId="299"/>
            <ac:cxnSpMk id="62" creationId="{00000000-0000-0000-0000-000000000000}"/>
          </ac:cxnSpMkLst>
        </pc:cxnChg>
      </pc:sldChg>
      <pc:sldChg chg="modSp">
        <pc:chgData name="ito sh" userId="b72e1b45a6eb2453" providerId="LiveId" clId="{B43E204D-810D-4A88-BA32-B5485AC36F7A}" dt="2018-07-21T03:08:20.007" v="31" actId="20577"/>
        <pc:sldMkLst>
          <pc:docMk/>
          <pc:sldMk cId="3292416738" sldId="301"/>
        </pc:sldMkLst>
        <pc:spChg chg="mod">
          <ac:chgData name="ito sh" userId="b72e1b45a6eb2453" providerId="LiveId" clId="{B43E204D-810D-4A88-BA32-B5485AC36F7A}" dt="2018-07-21T02:59:35.022" v="13" actId="113"/>
          <ac:spMkLst>
            <pc:docMk/>
            <pc:sldMk cId="3292416738" sldId="301"/>
            <ac:spMk id="32" creationId="{00000000-0000-0000-0000-000000000000}"/>
          </ac:spMkLst>
        </pc:spChg>
        <pc:spChg chg="mod">
          <ac:chgData name="ito sh" userId="b72e1b45a6eb2453" providerId="LiveId" clId="{B43E204D-810D-4A88-BA32-B5485AC36F7A}" dt="2018-07-21T02:59:44.511" v="23" actId="20577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B43E204D-810D-4A88-BA32-B5485AC36F7A}" dt="2018-07-21T03:08:20.007" v="31" actId="20577"/>
          <ac:spMkLst>
            <pc:docMk/>
            <pc:sldMk cId="3292416738" sldId="301"/>
            <ac:spMk id="61" creationId="{00000000-0000-0000-0000-000000000000}"/>
          </ac:spMkLst>
        </pc:spChg>
      </pc:sldChg>
      <pc:sldChg chg="modSp del">
        <pc:chgData name="ito sh" userId="b72e1b45a6eb2453" providerId="LiveId" clId="{B43E204D-810D-4A88-BA32-B5485AC36F7A}" dt="2018-07-21T03:16:57.277" v="81" actId="2696"/>
        <pc:sldMkLst>
          <pc:docMk/>
          <pc:sldMk cId="195070776" sldId="304"/>
        </pc:sldMkLst>
        <pc:spChg chg="mod">
          <ac:chgData name="ito sh" userId="b72e1b45a6eb2453" providerId="LiveId" clId="{B43E204D-810D-4A88-BA32-B5485AC36F7A}" dt="2018-07-21T03:10:00.960" v="58"/>
          <ac:spMkLst>
            <pc:docMk/>
            <pc:sldMk cId="195070776" sldId="304"/>
            <ac:spMk id="3" creationId="{00000000-0000-0000-0000-000000000000}"/>
          </ac:spMkLst>
        </pc:spChg>
      </pc:sldChg>
    </pc:docChg>
  </pc:docChgLst>
  <pc:docChgLst>
    <pc:chgData name="ito sh" userId="b72e1b45a6eb2453" providerId="LiveId" clId="{FA9420A9-89D2-458D-95F7-783850939D54}"/>
    <pc:docChg chg="undo custSel addSld modSld sldOrd">
      <pc:chgData name="ito sh" userId="b72e1b45a6eb2453" providerId="LiveId" clId="{FA9420A9-89D2-458D-95F7-783850939D54}" dt="2018-05-28T15:37:22.783" v="645" actId="403"/>
      <pc:docMkLst>
        <pc:docMk/>
      </pc:docMkLst>
      <pc:sldChg chg="addSp delSp modSp add">
        <pc:chgData name="ito sh" userId="b72e1b45a6eb2453" providerId="LiveId" clId="{FA9420A9-89D2-458D-95F7-783850939D54}" dt="2018-05-19T03:40:49.293" v="636" actId="14100"/>
        <pc:sldMkLst>
          <pc:docMk/>
          <pc:sldMk cId="2080287932" sldId="257"/>
        </pc:sldMkLst>
        <pc:spChg chg="del">
          <ac:chgData name="ito sh" userId="b72e1b45a6eb2453" providerId="LiveId" clId="{FA9420A9-89D2-458D-95F7-783850939D54}" dt="2018-05-19T03:11:25.605" v="454" actId="478"/>
          <ac:spMkLst>
            <pc:docMk/>
            <pc:sldMk cId="2080287932" sldId="257"/>
            <ac:spMk id="5" creationId="{1282288C-152A-48D6-A5B9-DD5CA1FFAA0E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FA9420A9-89D2-458D-95F7-783850939D54}" dt="2018-05-19T03:40:49.293" v="636" actId="14100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10" creationId="{F56B2184-E64E-4488-95A8-C3EC5CF5F6CB}"/>
          </ac:spMkLst>
        </pc:spChg>
        <pc:spChg chg="mod">
          <ac:chgData name="ito sh" userId="b72e1b45a6eb2453" providerId="LiveId" clId="{FA9420A9-89D2-458D-95F7-783850939D54}" dt="2018-05-19T03:40:45.095" v="635" actId="14100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FA9420A9-89D2-458D-95F7-783850939D54}" dt="2018-05-19T03:13:40.351" v="621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27" creationId="{9E862BF7-935E-410A-8060-35647001A0C1}"/>
          </ac:spMkLst>
        </pc:spChg>
        <pc:spChg chg="add mod">
          <ac:chgData name="ito sh" userId="b72e1b45a6eb2453" providerId="LiveId" clId="{FA9420A9-89D2-458D-95F7-783850939D54}" dt="2018-05-19T03:13:36.856" v="619" actId="2057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49" creationId="{00E19DDE-BA50-4884-BD51-491BE0342E83}"/>
          </ac:spMkLst>
        </pc:spChg>
        <pc:grpChg chg="add mod">
          <ac:chgData name="ito sh" userId="b72e1b45a6eb2453" providerId="LiveId" clId="{FA9420A9-89D2-458D-95F7-783850939D54}" dt="2018-05-19T03:13:42.343" v="622" actId="1076"/>
          <ac:grpSpMkLst>
            <pc:docMk/>
            <pc:sldMk cId="2080287932" sldId="257"/>
            <ac:grpSpMk id="17" creationId="{3EA02ABE-776C-48A0-9798-C804131708AC}"/>
          </ac:grpSpMkLst>
        </pc:grpChg>
        <pc:picChg chg="add del mod">
          <ac:chgData name="ito sh" userId="b72e1b45a6eb2453" providerId="LiveId" clId="{FA9420A9-89D2-458D-95F7-783850939D54}" dt="2018-05-19T03:12:13.045" v="467" actId="478"/>
          <ac:picMkLst>
            <pc:docMk/>
            <pc:sldMk cId="2080287932" sldId="257"/>
            <ac:picMk id="21" creationId="{43CE394E-D886-4CC6-9A4D-F551B9CF0A68}"/>
          </ac:picMkLst>
        </pc:picChg>
        <pc:picChg chg="add mod">
          <ac:chgData name="ito sh" userId="b72e1b45a6eb2453" providerId="LiveId" clId="{FA9420A9-89D2-458D-95F7-783850939D54}" dt="2018-05-19T03:13:45.401" v="623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FA9420A9-89D2-458D-95F7-783850939D54}" dt="2018-05-19T03:40:49.293" v="636" actId="14100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8" creationId="{F7432742-C527-4E85-9F04-739263FC10B6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9" creationId="{E458F4EA-325A-4E60-AE86-54A032C8EBC8}"/>
          </ac:cxnSpMkLst>
        </pc:cxnChg>
        <pc:cxnChg chg="add mod">
          <ac:chgData name="ito sh" userId="b72e1b45a6eb2453" providerId="LiveId" clId="{FA9420A9-89D2-458D-95F7-783850939D54}" dt="2018-05-19T03:40:49.293" v="636" actId="14100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5" creationId="{AD03622D-F9D0-4492-9B8E-62C07AFB36C7}"/>
          </ac:cxnSpMkLst>
        </pc:cxnChg>
        <pc:cxnChg chg="add mod">
          <ac:chgData name="ito sh" userId="b72e1b45a6eb2453" providerId="LiveId" clId="{FA9420A9-89D2-458D-95F7-783850939D54}" dt="2018-05-19T03:13:30.550" v="617" actId="571"/>
          <ac:cxnSpMkLst>
            <pc:docMk/>
            <pc:sldMk cId="2080287932" sldId="257"/>
            <ac:cxnSpMk id="36" creationId="{6322491B-1165-44AE-AE04-593BE65FFF1F}"/>
          </ac:cxnSpMkLst>
        </pc:cxnChg>
        <pc:cxnChg chg="add mod">
          <ac:chgData name="ito sh" userId="b72e1b45a6eb2453" providerId="LiveId" clId="{FA9420A9-89D2-458D-95F7-783850939D54}" dt="2018-05-19T03:13:56.318" v="627" actId="14100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44" creationId="{8A32EBC3-298A-46BA-B8FD-241652CE7CB4}"/>
          </ac:cxnSpMkLst>
        </pc:cxnChg>
      </pc:sldChg>
      <pc:sldChg chg="modSp">
        <pc:chgData name="ito sh" userId="b72e1b45a6eb2453" providerId="LiveId" clId="{FA9420A9-89D2-458D-95F7-783850939D54}" dt="2018-05-28T15:37:22.783" v="645" actId="403"/>
        <pc:sldMkLst>
          <pc:docMk/>
          <pc:sldMk cId="2370953379" sldId="313"/>
        </pc:sldMkLst>
        <pc:spChg chg="mod">
          <ac:chgData name="ito sh" userId="b72e1b45a6eb2453" providerId="LiveId" clId="{FA9420A9-89D2-458D-95F7-783850939D54}" dt="2018-05-28T15:37:22.783" v="645" actId="403"/>
          <ac:spMkLst>
            <pc:docMk/>
            <pc:sldMk cId="2370953379" sldId="313"/>
            <ac:spMk id="22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28T15:37:15.356" v="644"/>
        <pc:sldMkLst>
          <pc:docMk/>
          <pc:sldMk cId="2043145239" sldId="315"/>
        </pc:sldMkLst>
        <pc:spChg chg="mod">
          <ac:chgData name="ito sh" userId="b72e1b45a6eb2453" providerId="LiveId" clId="{FA9420A9-89D2-458D-95F7-783850939D54}" dt="2018-05-28T15:37:08.593" v="642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FA9420A9-89D2-458D-95F7-783850939D54}" dt="2018-05-28T15:37:15.356" v="644"/>
          <ac:spMkLst>
            <pc:docMk/>
            <pc:sldMk cId="2043145239" sldId="315"/>
            <ac:spMk id="22" creationId="{00000000-0000-0000-0000-000000000000}"/>
          </ac:spMkLst>
        </pc:spChg>
      </pc:sldChg>
      <pc:sldChg chg="addSp delSp">
        <pc:chgData name="ito sh" userId="b72e1b45a6eb2453" providerId="LiveId" clId="{FA9420A9-89D2-458D-95F7-783850939D54}" dt="2018-05-13T06:10:52.792" v="193" actId="207"/>
        <pc:sldMkLst>
          <pc:docMk/>
          <pc:sldMk cId="578903446" sldId="318"/>
        </pc:sldMkLst>
        <pc:spChg chg="add del">
          <ac:chgData name="ito sh" userId="b72e1b45a6eb2453" providerId="LiveId" clId="{FA9420A9-89D2-458D-95F7-783850939D54}" dt="2018-05-13T06:10:52.792" v="193" actId="207"/>
          <ac:spMkLst>
            <pc:docMk/>
            <pc:sldMk cId="578903446" sldId="318"/>
            <ac:spMk id="2" creationId="{4B99E3B4-BEDE-43E4-ABA8-45232D8A77AE}"/>
          </ac:spMkLst>
        </pc:spChg>
      </pc:sldChg>
      <pc:sldChg chg="modSp">
        <pc:chgData name="ito sh" userId="b72e1b45a6eb2453" providerId="LiveId" clId="{FA9420A9-89D2-458D-95F7-783850939D54}" dt="2018-05-04T19:53:49.643" v="35" actId="207"/>
        <pc:sldMkLst>
          <pc:docMk/>
          <pc:sldMk cId="1071245660" sldId="319"/>
        </pc:sldMkLst>
        <pc:spChg chg="mod">
          <ac:chgData name="ito sh" userId="b72e1b45a6eb2453" providerId="LiveId" clId="{FA9420A9-89D2-458D-95F7-783850939D54}" dt="2018-05-04T19:53:49.643" v="35" actId="207"/>
          <ac:spMkLst>
            <pc:docMk/>
            <pc:sldMk cId="1071245660" sldId="319"/>
            <ac:spMk id="45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21:14:29.533" v="191" actId="20577"/>
        <pc:sldMkLst>
          <pc:docMk/>
          <pc:sldMk cId="2670781408" sldId="320"/>
        </pc:sldMkLst>
        <pc:spChg chg="mod">
          <ac:chgData name="ito sh" userId="b72e1b45a6eb2453" providerId="LiveId" clId="{FA9420A9-89D2-458D-95F7-783850939D54}" dt="2018-05-04T20:23:30.681" v="118" actId="20577"/>
          <ac:spMkLst>
            <pc:docMk/>
            <pc:sldMk cId="2670781408" sldId="320"/>
            <ac:spMk id="2" creationId="{00000000-0000-0000-0000-000000000000}"/>
          </ac:spMkLst>
        </pc:spChg>
        <pc:spChg chg="mod">
          <ac:chgData name="ito sh" userId="b72e1b45a6eb2453" providerId="LiveId" clId="{FA9420A9-89D2-458D-95F7-783850939D54}" dt="2018-05-04T21:14:29.533" v="191" actId="20577"/>
          <ac:spMkLst>
            <pc:docMk/>
            <pc:sldMk cId="2670781408" sldId="320"/>
            <ac:spMk id="102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19:56:25.215" v="42" actId="207"/>
        <pc:sldMkLst>
          <pc:docMk/>
          <pc:sldMk cId="980557971" sldId="321"/>
        </pc:sldMkLst>
        <pc:spChg chg="mod">
          <ac:chgData name="ito sh" userId="b72e1b45a6eb2453" providerId="LiveId" clId="{FA9420A9-89D2-458D-95F7-783850939D54}" dt="2018-05-04T19:56:25.215" v="42" actId="207"/>
          <ac:spMkLst>
            <pc:docMk/>
            <pc:sldMk cId="980557971" sldId="321"/>
            <ac:spMk id="104" creationId="{00000000-0000-0000-0000-000000000000}"/>
          </ac:spMkLst>
        </pc:spChg>
        <pc:spChg chg="mod">
          <ac:chgData name="ito sh" userId="b72e1b45a6eb2453" providerId="LiveId" clId="{FA9420A9-89D2-458D-95F7-783850939D54}" dt="2018-05-04T19:56:24.220" v="41" actId="207"/>
          <ac:spMkLst>
            <pc:docMk/>
            <pc:sldMk cId="980557971" sldId="321"/>
            <ac:spMk id="105" creationId="{00000000-0000-0000-0000-000000000000}"/>
          </ac:spMkLst>
        </pc:spChg>
        <pc:spChg chg="mod">
          <ac:chgData name="ito sh" userId="b72e1b45a6eb2453" providerId="LiveId" clId="{FA9420A9-89D2-458D-95F7-783850939D54}" dt="2018-05-04T19:56:15.315" v="39" actId="207"/>
          <ac:spMkLst>
            <pc:docMk/>
            <pc:sldMk cId="980557971" sldId="321"/>
            <ac:spMk id="107" creationId="{00000000-0000-0000-0000-000000000000}"/>
          </ac:spMkLst>
        </pc:spChg>
        <pc:spChg chg="mod">
          <ac:chgData name="ito sh" userId="b72e1b45a6eb2453" providerId="LiveId" clId="{FA9420A9-89D2-458D-95F7-783850939D54}" dt="2018-05-04T19:56:16.392" v="40" actId="207"/>
          <ac:spMkLst>
            <pc:docMk/>
            <pc:sldMk cId="980557971" sldId="321"/>
            <ac:spMk id="108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20:59:48.238" v="151" actId="207"/>
        <pc:sldMkLst>
          <pc:docMk/>
          <pc:sldMk cId="327923610" sldId="322"/>
        </pc:sldMkLst>
        <pc:spChg chg="mod">
          <ac:chgData name="ito sh" userId="b72e1b45a6eb2453" providerId="LiveId" clId="{FA9420A9-89D2-458D-95F7-783850939D54}" dt="2018-05-04T20:57:45.218" v="150" actId="208"/>
          <ac:spMkLst>
            <pc:docMk/>
            <pc:sldMk cId="327923610" sldId="322"/>
            <ac:spMk id="103" creationId="{00000000-0000-0000-0000-000000000000}"/>
          </ac:spMkLst>
        </pc:spChg>
        <pc:spChg chg="mod">
          <ac:chgData name="ito sh" userId="b72e1b45a6eb2453" providerId="LiveId" clId="{FA9420A9-89D2-458D-95F7-783850939D54}" dt="2018-05-04T20:59:48.238" v="151" actId="207"/>
          <ac:spMkLst>
            <pc:docMk/>
            <pc:sldMk cId="327923610" sldId="322"/>
            <ac:spMk id="108" creationId="{00000000-0000-0000-0000-000000000000}"/>
          </ac:spMkLst>
        </pc:spChg>
      </pc:sldChg>
      <pc:sldChg chg="addSp delSp modSp">
        <pc:chgData name="ito sh" userId="b72e1b45a6eb2453" providerId="LiveId" clId="{FA9420A9-89D2-458D-95F7-783850939D54}" dt="2018-05-04T21:01:01.733" v="179" actId="20577"/>
        <pc:sldMkLst>
          <pc:docMk/>
          <pc:sldMk cId="2048014161" sldId="323"/>
        </pc:sldMkLst>
        <pc:spChg chg="add mod">
          <ac:chgData name="ito sh" userId="b72e1b45a6eb2453" providerId="LiveId" clId="{FA9420A9-89D2-458D-95F7-783850939D54}" dt="2018-05-04T21:00:14.940" v="154" actId="1076"/>
          <ac:spMkLst>
            <pc:docMk/>
            <pc:sldMk cId="2048014161" sldId="323"/>
            <ac:spMk id="19" creationId="{E482823F-B53E-427A-8B4C-513FC1CC4918}"/>
          </ac:spMkLst>
        </pc:spChg>
        <pc:spChg chg="mod">
          <ac:chgData name="ito sh" userId="b72e1b45a6eb2453" providerId="LiveId" clId="{FA9420A9-89D2-458D-95F7-783850939D54}" dt="2018-05-04T21:01:01.733" v="179" actId="20577"/>
          <ac:spMkLst>
            <pc:docMk/>
            <pc:sldMk cId="2048014161" sldId="323"/>
            <ac:spMk id="103" creationId="{00000000-0000-0000-0000-000000000000}"/>
          </ac:spMkLst>
        </pc:spChg>
        <pc:spChg chg="del mod">
          <ac:chgData name="ito sh" userId="b72e1b45a6eb2453" providerId="LiveId" clId="{FA9420A9-89D2-458D-95F7-783850939D54}" dt="2018-05-04T21:00:03.251" v="153" actId="478"/>
          <ac:spMkLst>
            <pc:docMk/>
            <pc:sldMk cId="2048014161" sldId="323"/>
            <ac:spMk id="107" creationId="{00000000-0000-0000-0000-000000000000}"/>
          </ac:spMkLst>
        </pc:spChg>
      </pc:sldChg>
      <pc:sldChg chg="addSp modSp add">
        <pc:chgData name="ito sh" userId="b72e1b45a6eb2453" providerId="LiveId" clId="{FA9420A9-89D2-458D-95F7-783850939D54}" dt="2018-05-13T08:04:38.342" v="361" actId="207"/>
        <pc:sldMkLst>
          <pc:docMk/>
          <pc:sldMk cId="1513459963" sldId="324"/>
        </pc:sldMkLst>
        <pc:spChg chg="mod">
          <ac:chgData name="ito sh" userId="b72e1b45a6eb2453" providerId="LiveId" clId="{FA9420A9-89D2-458D-95F7-783850939D54}" dt="2018-05-13T06:13:22.755" v="299" actId="403"/>
          <ac:spMkLst>
            <pc:docMk/>
            <pc:sldMk cId="1513459963" sldId="324"/>
            <ac:spMk id="22" creationId="{00000000-0000-0000-0000-000000000000}"/>
          </ac:spMkLst>
        </pc:spChg>
        <pc:spChg chg="mod">
          <ac:chgData name="ito sh" userId="b72e1b45a6eb2453" providerId="LiveId" clId="{FA9420A9-89D2-458D-95F7-783850939D54}" dt="2018-05-13T06:13:32.183" v="325" actId="403"/>
          <ac:spMkLst>
            <pc:docMk/>
            <pc:sldMk cId="1513459963" sldId="324"/>
            <ac:spMk id="23" creationId="{00000000-0000-0000-0000-000000000000}"/>
          </ac:spMkLst>
        </pc:spChg>
        <pc:spChg chg="mod">
          <ac:chgData name="ito sh" userId="b72e1b45a6eb2453" providerId="LiveId" clId="{FA9420A9-89D2-458D-95F7-783850939D54}" dt="2018-05-13T08:04:38.342" v="361" actId="207"/>
          <ac:spMkLst>
            <pc:docMk/>
            <pc:sldMk cId="1513459963" sldId="324"/>
            <ac:spMk id="24" creationId="{00000000-0000-0000-0000-000000000000}"/>
          </ac:spMkLst>
        </pc:spChg>
        <pc:spChg chg="mod">
          <ac:chgData name="ito sh" userId="b72e1b45a6eb2453" providerId="LiveId" clId="{FA9420A9-89D2-458D-95F7-783850939D54}" dt="2018-05-13T06:11:15.412" v="259" actId="404"/>
          <ac:spMkLst>
            <pc:docMk/>
            <pc:sldMk cId="1513459963" sldId="324"/>
            <ac:spMk id="37" creationId="{00000000-0000-0000-0000-000000000000}"/>
          </ac:spMkLst>
        </pc:spChg>
        <pc:spChg chg="mod">
          <ac:chgData name="ito sh" userId="b72e1b45a6eb2453" providerId="LiveId" clId="{FA9420A9-89D2-458D-95F7-783850939D54}" dt="2018-05-13T06:11:23.673" v="280" actId="403"/>
          <ac:spMkLst>
            <pc:docMk/>
            <pc:sldMk cId="1513459963" sldId="324"/>
            <ac:spMk id="39" creationId="{00000000-0000-0000-0000-000000000000}"/>
          </ac:spMkLst>
        </pc:spChg>
        <pc:spChg chg="mod">
          <ac:chgData name="ito sh" userId="b72e1b45a6eb2453" providerId="LiveId" clId="{FA9420A9-89D2-458D-95F7-783850939D54}" dt="2018-05-13T06:11:00.046" v="208" actId="20577"/>
          <ac:spMkLst>
            <pc:docMk/>
            <pc:sldMk cId="1513459963" sldId="324"/>
            <ac:spMk id="63" creationId="{00000000-0000-0000-0000-000000000000}"/>
          </ac:spMkLst>
        </pc:spChg>
        <pc:picChg chg="add mod">
          <ac:chgData name="ito sh" userId="b72e1b45a6eb2453" providerId="LiveId" clId="{FA9420A9-89D2-458D-95F7-783850939D54}" dt="2018-05-13T06:14:24.417" v="331" actId="1076"/>
          <ac:picMkLst>
            <pc:docMk/>
            <pc:sldMk cId="1513459963" sldId="324"/>
            <ac:picMk id="1026" creationId="{92D58158-8004-40FF-AE0D-F97493838F1A}"/>
          </ac:picMkLst>
        </pc:picChg>
      </pc:sldChg>
      <pc:sldChg chg="modSp add">
        <pc:chgData name="ito sh" userId="b72e1b45a6eb2453" providerId="LiveId" clId="{FA9420A9-89D2-458D-95F7-783850939D54}" dt="2018-05-19T03:11:17.801" v="453" actId="6549"/>
        <pc:sldMkLst>
          <pc:docMk/>
          <pc:sldMk cId="4291978540" sldId="325"/>
        </pc:sldMkLst>
        <pc:spChg chg="mod">
          <ac:chgData name="ito sh" userId="b72e1b45a6eb2453" providerId="LiveId" clId="{FA9420A9-89D2-458D-95F7-783850939D54}" dt="2018-05-19T03:10:39.430" v="378" actId="20577"/>
          <ac:spMkLst>
            <pc:docMk/>
            <pc:sldMk cId="4291978540" sldId="325"/>
            <ac:spMk id="2" creationId="{00000000-0000-0000-0000-000000000000}"/>
          </ac:spMkLst>
        </pc:spChg>
        <pc:spChg chg="mod">
          <ac:chgData name="ito sh" userId="b72e1b45a6eb2453" providerId="LiveId" clId="{FA9420A9-89D2-458D-95F7-783850939D54}" dt="2018-05-19T03:11:17.801" v="453" actId="6549"/>
          <ac:spMkLst>
            <pc:docMk/>
            <pc:sldMk cId="4291978540" sldId="3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Key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Mouse</a:t>
            </a:r>
            <a:br>
              <a:rPr lang="en-US" altLang="ja-JP" dirty="0"/>
            </a:br>
            <a:r>
              <a:rPr lang="en-US" altLang="ja-JP" dirty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/>
              <a:t>App Specific Binds : 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b="1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</a:rPr>
              <a:t>Fav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マウスホイール連携バインド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Move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RButton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: 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${APP SPECIFIC}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PageDn)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Explorer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Tab)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82823F-B53E-427A-8B4C-513FC1CC4918}"/>
              </a:ext>
            </a:extLst>
          </p:cNvPr>
          <p:cNvSpPr/>
          <p:nvPr/>
        </p:nvSpPr>
        <p:spPr>
          <a:xfrm>
            <a:off x="2940336" y="44755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Arch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1525282" y="1289387"/>
            <a:ext cx="6093438" cy="4279226"/>
            <a:chOff x="1005140" y="1194564"/>
            <a:chExt cx="7639048" cy="53646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1" y="5900413"/>
              <a:ext cx="4877562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HHKB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5882704" y="5900413"/>
              <a:ext cx="2761484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Mouse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1" y="4011996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MBindListener.ahk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23D3CB5-6C6A-4115-BABD-E01CD3E86B39}"/>
                </a:ext>
              </a:extLst>
            </p:cNvPr>
            <p:cNvSpPr/>
            <p:nvPr/>
          </p:nvSpPr>
          <p:spPr>
            <a:xfrm>
              <a:off x="5882702" y="3027021"/>
              <a:ext cx="2438782" cy="16437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MouseBindings.ahk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0" y="3027021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Mbind.ahk               </a:t>
              </a:r>
              <a:r>
                <a:rPr kumimoji="1" lang="en-US" altLang="ja-JP" dirty="0">
                  <a:solidFill>
                    <a:schemeClr val="accent1"/>
                  </a:solidFill>
                </a:rPr>
                <a:t>_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1" y="1194564"/>
              <a:ext cx="7637046" cy="6588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443922" y="4670808"/>
              <a:ext cx="1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263446" y="4670809"/>
              <a:ext cx="8476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203" y="3717892"/>
              <a:ext cx="0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3697287" y="3362329"/>
              <a:ext cx="2185416" cy="326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/>
                <a:t>MBindSettings.ahk</a:t>
              </a:r>
              <a:endParaRPr kumimoji="1" lang="en-US" altLang="ja-JP" sz="12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3410204" y="2083235"/>
              <a:ext cx="3861054" cy="713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Library/…   </a:t>
              </a:r>
              <a:r>
                <a:rPr lang="en-US" altLang="ja-JP" dirty="0" err="1">
                  <a:solidFill>
                    <a:schemeClr val="bg1"/>
                  </a:solidFill>
                </a:rPr>
                <a:t>IfWinActives</a:t>
              </a:r>
              <a:r>
                <a:rPr lang="en-US" altLang="ja-JP" dirty="0">
                  <a:solidFill>
                    <a:schemeClr val="bg1"/>
                  </a:solidFill>
                </a:rPr>
                <a:t>/…</a:t>
              </a: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7432742-C527-4E85-9F04-739263FC1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5448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458F4EA-325A-4E60-AE86-54A032C8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779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2845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243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D03622D-F9D0-4492-9B8E-62C07AFB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747" y="1853377"/>
              <a:ext cx="0" cy="22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Windows</a:t>
              </a:r>
              <a:r>
                <a:rPr lang="ja-JP" altLang="en-US" dirty="0"/>
                <a:t> </a:t>
              </a:r>
              <a:r>
                <a:rPr lang="en-US" altLang="ja-JP" dirty="0"/>
                <a:t>PC (Autohotkey)</a:t>
              </a:r>
              <a:endParaRPr kumimoji="1" lang="ja-JP" altLang="en-US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853377"/>
              <a:ext cx="0" cy="30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5652769" y="2083233"/>
              <a:ext cx="1618489" cy="284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Resources</a:t>
              </a:r>
            </a:p>
          </p:txBody>
        </p: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入力まで</a:t>
            </a:r>
            <a:b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377" y="5666107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5868777" y="5568613"/>
            <a:ext cx="648567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3470625" y="5568613"/>
            <a:ext cx="1483752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拡張クリップボード </a:t>
            </a:r>
            <a:r>
              <a:rPr lang="en-US" altLang="ja-JP" sz="2800" dirty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Space+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Paste</a:t>
            </a:r>
            <a:endParaRPr lang="en-US" altLang="ja-JP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Space+Shift</a:t>
            </a:r>
            <a:r>
              <a:rPr lang="en-US" altLang="ja-JP" dirty="0">
                <a:sym typeface="Wingdings" panose="05000000000000000000" pitchFamily="2" charset="2"/>
              </a:rPr>
              <a:t>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ランチャ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起動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指定での</a:t>
            </a:r>
            <a:r>
              <a:rPr lang="en-US" altLang="ja-JP" dirty="0" err="1">
                <a:sym typeface="Wingdings" panose="05000000000000000000" pitchFamily="2" charset="2"/>
              </a:rPr>
              <a:t>AltTab</a:t>
            </a:r>
            <a:endParaRPr lang="en-US" altLang="ja-JP" dirty="0">
              <a:sym typeface="Wingdings" panose="05000000000000000000" pitchFamily="2" charset="2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</a:rPr>
              <a:t>SET1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7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5">
                    <a:lumMod val="75000"/>
                  </a:schemeClr>
                </a:solidFill>
              </a:rPr>
              <a:t>タイマ</a:t>
            </a:r>
            <a:r>
              <a:rPr lang="en-US" altLang="ja-JP" sz="700" dirty="0">
                <a:solidFill>
                  <a:schemeClr val="accent5">
                    <a:lumMod val="75000"/>
                  </a:schemeClr>
                </a:solidFill>
              </a:rPr>
              <a:t>30</a:t>
            </a:r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常夜灯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調光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計算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便利機能キー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仮想</a:t>
            </a:r>
            <a:r>
              <a:rPr lang="en-US" altLang="ja-JP" dirty="0">
                <a:sym typeface="Wingdings" panose="05000000000000000000" pitchFamily="2" charset="2"/>
              </a:rPr>
              <a:t>Desktop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サウンドデバイス変更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IoT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18175</TotalTime>
  <Words>976</Words>
  <Application>Microsoft Office PowerPoint</Application>
  <PresentationFormat>画面に合わせる (4:3)</PresentationFormat>
  <Paragraphs>595</Paragraphs>
  <Slides>26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 </vt:lpstr>
      <vt:lpstr>&amp; MButton : </vt:lpstr>
      <vt:lpstr>&amp; XButton1 : </vt:lpstr>
      <vt:lpstr>&amp; XButton2 : </vt:lpstr>
      <vt:lpstr>Arch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1591</cp:revision>
  <dcterms:created xsi:type="dcterms:W3CDTF">2015-05-12T16:23:26Z</dcterms:created>
  <dcterms:modified xsi:type="dcterms:W3CDTF">2018-07-21T03:20:51Z</dcterms:modified>
</cp:coreProperties>
</file>