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8" r:id="rId15"/>
    <p:sldId id="306" r:id="rId16"/>
    <p:sldId id="326" r:id="rId17"/>
    <p:sldId id="325" r:id="rId18"/>
    <p:sldId id="25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8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>
      <p:cViewPr varScale="1">
        <p:scale>
          <a:sx n="177" d="100"/>
          <a:sy n="177" d="100"/>
        </p:scale>
        <p:origin x="16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FA9420A9-89D2-458D-95F7-783850939D54}"/>
  </pc:docChgLst>
  <pc:docChgLst>
    <pc:chgData name="sh ito" userId="b72e1b45a6eb2453" providerId="LiveId" clId="{5DB3A279-52B4-49E0-BE74-E3F363D4CA0E}"/>
  </pc:docChgLst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8-31T06:43:55.373" v="518"/>
      <pc:docMkLst>
        <pc:docMk/>
      </pc:docMkLst>
      <pc:sldChg chg="modSp">
        <pc:chgData name="ito sh" userId="b72e1b45a6eb2453" providerId="LiveId" clId="{871E63B6-1655-4173-9A82-F7396D0876F0}" dt="2019-08-19T14:51:10.197" v="367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8-19T14:51:10.197" v="367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">
        <pc:chgData name="ito sh" userId="b72e1b45a6eb2453" providerId="LiveId" clId="{871E63B6-1655-4173-9A82-F7396D0876F0}" dt="2019-08-19T10:47:25.239" v="23"/>
        <pc:sldMkLst>
          <pc:docMk/>
          <pc:sldMk cId="715667158" sldId="296"/>
        </pc:sldMkLst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26T13:22:14.322" v="469" actId="14100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modSp setBg">
        <pc:chgData name="ito sh" userId="b72e1b45a6eb2453" providerId="LiveId" clId="{871E63B6-1655-4173-9A82-F7396D0876F0}" dt="2019-08-19T16:17:07.645" v="373"/>
        <pc:sldMkLst>
          <pc:docMk/>
          <pc:sldMk cId="2020473484" sldId="302"/>
        </pc:sldMkLst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62" creationId="{00000000-0000-0000-0000-000000000000}"/>
          </ac:spMkLst>
        </pc:spChg>
      </pc:sldChg>
      <pc:sldChg chg="modSp">
        <pc:chgData name="ito sh" userId="b72e1b45a6eb2453" providerId="LiveId" clId="{871E63B6-1655-4173-9A82-F7396D0876F0}" dt="2019-08-31T06:43:55.373" v="518"/>
        <pc:sldMkLst>
          <pc:docMk/>
          <pc:sldMk cId="625981191" sldId="326"/>
        </pc:sldMkLst>
        <pc:spChg chg="mod">
          <ac:chgData name="ito sh" userId="b72e1b45a6eb2453" providerId="LiveId" clId="{871E63B6-1655-4173-9A82-F7396D0876F0}" dt="2019-08-31T06:43:44.106" v="502" actId="1076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8-31T06:43:55.373" v="518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82FCC622-97C9-4B7C-9260-08D6695D2560}"/>
  </pc:docChgLst>
  <pc:docChgLst>
    <pc:chgData name="ito sh" userId="b72e1b45a6eb2453" providerId="LiveId" clId="{5DB3A279-52B4-49E0-BE74-E3F363D4CA0E}"/>
  </pc:docChgLst>
  <pc:docChgLst>
    <pc:chgData name="ito sh" userId="b72e1b45a6eb2453" providerId="LiveId" clId="{3EDBEA43-75D7-4CEF-840C-1674A4CC87AB}"/>
  </pc:docChgLst>
  <pc:docChgLst>
    <pc:chgData name="ito sh" userId="b72e1b45a6eb2453" providerId="LiveId" clId="{B43E204D-810D-4A88-BA32-B5485AC36F7A}"/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www.google.com/url?sa=i&amp;source=images&amp;cd=&amp;ved=2ahUKEwjd3e-W5PDfAhUOQN4KHRtZCVoQjRx6BAgBEAU&amp;url=https%3A%2F%2Fcommons.wikimedia.org%2Fwiki%2FFile%3AMicrosoft_Word_2013_logo.svg&amp;psig=AOvVaw0uaRDQ_IY9SSIkwbJ78zLu&amp;ust=154767590457974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「ｇ304」の画像検索結果">
            <a:extLst>
              <a:ext uri="{FF2B5EF4-FFF2-40B4-BE49-F238E27FC236}">
                <a16:creationId xmlns:a16="http://schemas.microsoft.com/office/drawing/2014/main" id="{9FF2FD37-FCEA-4961-9DAC-20FAC33A1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6" r="29796"/>
          <a:stretch/>
        </p:blipFill>
        <p:spPr bwMode="auto">
          <a:xfrm>
            <a:off x="5540350" y="2139774"/>
            <a:ext cx="2004062" cy="37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G304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1" y="164461"/>
            <a:ext cx="2692370" cy="612048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01081"/>
              </p:ext>
            </p:extLst>
          </p:nvPr>
        </p:nvGraphicFramePr>
        <p:xfrm>
          <a:off x="243871" y="836712"/>
          <a:ext cx="8723144" cy="572108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53833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65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51844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なし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</a:t>
                      </a:r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Log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78" name="角丸四角形 26">
            <a:extLst>
              <a:ext uri="{FF2B5EF4-FFF2-40B4-BE49-F238E27FC236}">
                <a16:creationId xmlns:a16="http://schemas.microsoft.com/office/drawing/2014/main" id="{8AEBDC3E-CF4F-41BD-8227-CC92E1DFA61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79" name="角丸四角形 53">
            <a:extLst>
              <a:ext uri="{FF2B5EF4-FFF2-40B4-BE49-F238E27FC236}">
                <a16:creationId xmlns:a16="http://schemas.microsoft.com/office/drawing/2014/main" id="{FC320BF9-E56C-4EE5-9BFA-08D252B007F9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Log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85" name="角丸四角形 18">
            <a:extLst>
              <a:ext uri="{FF2B5EF4-FFF2-40B4-BE49-F238E27FC236}">
                <a16:creationId xmlns:a16="http://schemas.microsoft.com/office/drawing/2014/main" id="{B4174156-ECD3-46CF-9019-75BED546D664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86" name="角丸四角形 26">
            <a:extLst>
              <a:ext uri="{FF2B5EF4-FFF2-40B4-BE49-F238E27FC236}">
                <a16:creationId xmlns:a16="http://schemas.microsoft.com/office/drawing/2014/main" id="{48ECA9B5-43D5-4667-93FE-5643A3DB5F21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109" name="角丸四角形 53">
            <a:extLst>
              <a:ext uri="{FF2B5EF4-FFF2-40B4-BE49-F238E27FC236}">
                <a16:creationId xmlns:a16="http://schemas.microsoft.com/office/drawing/2014/main" id="{DB996DC7-148F-44F5-B2BC-46A73A475414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110" name="角丸四角形 58">
            <a:extLst>
              <a:ext uri="{FF2B5EF4-FFF2-40B4-BE49-F238E27FC236}">
                <a16:creationId xmlns:a16="http://schemas.microsoft.com/office/drawing/2014/main" id="{390A68DF-C096-42C2-AB6A-97D444AB926F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</a:rPr>
              <a:t>App1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追加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7233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AltTab</a:t>
            </a: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ym typeface="Wingdings" panose="05000000000000000000" pitchFamily="2" charset="2"/>
              </a:rPr>
              <a:t>App1~App0</a:t>
            </a:r>
            <a:r>
              <a:rPr lang="ja-JP" altLang="en-US"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5" y="3946224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sakura editor icon」の画像検索結果">
            <a:extLst>
              <a:ext uri="{FF2B5EF4-FFF2-40B4-BE49-F238E27FC236}">
                <a16:creationId xmlns:a16="http://schemas.microsoft.com/office/drawing/2014/main" id="{AB0162CD-D820-424D-9546-3DC1A83D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6" y="3971097"/>
            <a:ext cx="318466" cy="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8" y="3934964"/>
            <a:ext cx="368031" cy="3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tera term icon」の画像検索結果">
            <a:extLst>
              <a:ext uri="{FF2B5EF4-FFF2-40B4-BE49-F238E27FC236}">
                <a16:creationId xmlns:a16="http://schemas.microsoft.com/office/drawing/2014/main" id="{49B7EF78-7A8A-4714-B3E1-995EE960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41" y="3934964"/>
            <a:ext cx="382520" cy="3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word icon」の画像検索結果">
            <a:hlinkClick r:id="rId10"/>
            <a:extLst>
              <a:ext uri="{FF2B5EF4-FFF2-40B4-BE49-F238E27FC236}">
                <a16:creationId xmlns:a16="http://schemas.microsoft.com/office/drawing/2014/main" id="{D574ABC0-A093-4984-9A4E-8F781849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5003724"/>
            <a:ext cx="358332" cy="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関連画像">
            <a:extLst>
              <a:ext uri="{FF2B5EF4-FFF2-40B4-BE49-F238E27FC236}">
                <a16:creationId xmlns:a16="http://schemas.microsoft.com/office/drawing/2014/main" id="{3436D746-896C-4B4A-9347-EDA2678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76" y="4456048"/>
            <a:ext cx="390470" cy="3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角丸四角形 60">
            <a:extLst>
              <a:ext uri="{FF2B5EF4-FFF2-40B4-BE49-F238E27FC236}">
                <a16:creationId xmlns:a16="http://schemas.microsoft.com/office/drawing/2014/main" id="{2F49FBF2-61EA-410C-BD35-AB12B90CB001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 descr="「opera icon」の画像検索結果">
            <a:extLst>
              <a:ext uri="{FF2B5EF4-FFF2-40B4-BE49-F238E27FC236}">
                <a16:creationId xmlns:a16="http://schemas.microsoft.com/office/drawing/2014/main" id="{99B605E9-1779-4B6C-8162-50BBE599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33739" y="4461073"/>
            <a:ext cx="391376" cy="38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519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25459</TotalTime>
  <Words>828</Words>
  <Application>Microsoft Office PowerPoint</Application>
  <PresentationFormat>画面に合わせる (4:3)</PresentationFormat>
  <Paragraphs>578</Paragraphs>
  <Slides>18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 UI</vt:lpstr>
      <vt:lpstr>メイリオ</vt:lpstr>
      <vt:lpstr>游ゴシック Light</vt:lpstr>
      <vt:lpstr>游ゴシック Medium</vt:lpstr>
      <vt:lpstr>Arial</vt:lpstr>
      <vt:lpstr>Calibri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Mouse : Pro Wireless or G304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1601</cp:revision>
  <dcterms:created xsi:type="dcterms:W3CDTF">2015-05-12T16:23:26Z</dcterms:created>
  <dcterms:modified xsi:type="dcterms:W3CDTF">2019-08-31T06:44:05Z</dcterms:modified>
</cp:coreProperties>
</file>