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89" r:id="rId3"/>
    <p:sldId id="304" r:id="rId4"/>
    <p:sldId id="290" r:id="rId5"/>
    <p:sldId id="301" r:id="rId6"/>
    <p:sldId id="294" r:id="rId7"/>
    <p:sldId id="296" r:id="rId8"/>
    <p:sldId id="299" r:id="rId9"/>
    <p:sldId id="298" r:id="rId10"/>
    <p:sldId id="302" r:id="rId11"/>
    <p:sldId id="291" r:id="rId12"/>
    <p:sldId id="300" r:id="rId13"/>
    <p:sldId id="303" r:id="rId14"/>
    <p:sldId id="306" r:id="rId15"/>
    <p:sldId id="310" r:id="rId16"/>
    <p:sldId id="309" r:id="rId17"/>
    <p:sldId id="311" r:id="rId18"/>
    <p:sldId id="30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304"/>
            <p14:sldId id="290"/>
            <p14:sldId id="301"/>
            <p14:sldId id="294"/>
            <p14:sldId id="296"/>
            <p14:sldId id="299"/>
            <p14:sldId id="298"/>
            <p14:sldId id="302"/>
          </p14:sldIdLst>
        </p14:section>
        <p14:section name="Application Specific Keys" id="{F845103B-DAEA-4A6F-93F9-6D7886FDAA2A}">
          <p14:sldIdLst>
            <p14:sldId id="291"/>
            <p14:sldId id="300"/>
            <p14:sldId id="303"/>
          </p14:sldIdLst>
        </p14:section>
        <p14:section name="Mouse_Steel_Rival" id="{0AAD51D3-0BE5-4007-9022-D3725A3255BC}">
          <p14:sldIdLst>
            <p14:sldId id="306"/>
            <p14:sldId id="310"/>
            <p14:sldId id="309"/>
            <p14:sldId id="311"/>
          </p14:sldIdLst>
        </p14:section>
        <p14:section name="Pad" id="{124F1AB6-29F9-4A46-A1F6-D2BA2CD850FD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8760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1" autoAdjust="0"/>
    <p:restoredTop sz="77243" autoAdjust="0"/>
  </p:normalViewPr>
  <p:slideViewPr>
    <p:cSldViewPr snapToGrid="0">
      <p:cViewPr varScale="1">
        <p:scale>
          <a:sx n="102" d="100"/>
          <a:sy n="102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b="0" i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70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2016/7/12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r>
              <a:rPr lang="ja-JP" altLang="en-US"/>
              <a:t> </a:t>
            </a:r>
            <a:r>
              <a:rPr lang="en-US" altLang="ja-JP" smtClean="0"/>
              <a:t>&amp; Pad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by </a:t>
            </a:r>
            <a:r>
              <a:rPr lang="en-US" altLang="ja-JP" dirty="0" smtClean="0">
                <a:solidFill>
                  <a:schemeClr val="accent6"/>
                </a:solidFill>
              </a:rPr>
              <a:t>AHK</a:t>
            </a: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n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Windows 10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LSHIFT &amp; RSHIFT = Mouse 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+α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Left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accent6">
                    <a:lumMod val="75000"/>
                  </a:schemeClr>
                </a:solidFill>
              </a:rPr>
              <a:t>LC</a:t>
            </a:r>
            <a:endParaRPr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RC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Wheel</a:t>
            </a:r>
            <a:endParaRPr lang="en-US" altLang="ja-JP" sz="11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Up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Wheel</a:t>
            </a:r>
          </a:p>
          <a:p>
            <a:pPr algn="ctr"/>
            <a:r>
              <a:rPr lang="en-US" altLang="ja-JP" sz="1100">
                <a:solidFill>
                  <a:schemeClr val="accent6">
                    <a:lumMod val="75000"/>
                  </a:schemeClr>
                </a:solidFill>
              </a:rPr>
              <a:t>Dn</a:t>
            </a:r>
            <a:endParaRPr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MB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PgUp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2">
                    <a:lumMod val="75000"/>
                  </a:schemeClr>
                </a:solidFill>
              </a:rPr>
              <a:t>PgDn</a:t>
            </a:r>
            <a:endParaRPr lang="ja-JP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Slow Cursor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1797" y="139024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マウス操作バインド＋</a:t>
            </a:r>
            <a:r>
              <a:rPr lang="en-US" altLang="ja-JP">
                <a:latin typeface="+mj-ea"/>
                <a:ea typeface="+mj-ea"/>
              </a:rPr>
              <a:t>α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 LCMD = App 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u="sng"/>
              <a:t>Font</a:t>
            </a:r>
          </a:p>
          <a:p>
            <a:pPr algn="ctr"/>
            <a:r>
              <a:rPr lang="ja-JP" altLang="en-US" sz="900" u="sng"/>
              <a:t>変更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smtClean="0">
                <a:latin typeface="+mn-ea"/>
              </a:rPr>
              <a:t>トリ</a:t>
            </a:r>
            <a:endParaRPr kumimoji="1" lang="en-US" altLang="ja-JP" sz="900" smtClean="0">
              <a:latin typeface="+mn-ea"/>
            </a:endParaRPr>
          </a:p>
          <a:p>
            <a:pPr algn="ctr"/>
            <a:r>
              <a:rPr kumimoji="1" lang="ja-JP" altLang="en-US" sz="900" smtClean="0">
                <a:latin typeface="+mn-ea"/>
              </a:rPr>
              <a:t>ミング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49" y="1760083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構造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選択＋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5">
                    <a:lumMod val="75000"/>
                  </a:schemeClr>
                </a:solidFill>
              </a:rPr>
              <a:t>Refactor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/>
              <a:t>format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構造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選択ー</a:t>
            </a:r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 smtClean="0"/>
              <a:t>次の</a:t>
            </a:r>
            <a:endParaRPr lang="en-US" altLang="ja-JP" sz="900" u="sng" smtClean="0"/>
          </a:p>
          <a:p>
            <a:pPr algn="ctr"/>
            <a:r>
              <a:rPr lang="ja-JP" altLang="en-US" sz="900" u="sng"/>
              <a:t>タブ</a:t>
            </a:r>
            <a:endParaRPr lang="ja-JP" altLang="en-US" sz="900" u="sng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実行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pic>
        <p:nvPicPr>
          <p:cNvPr id="61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06" y="1690689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&amp;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 LCMD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= App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Specific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  <a:endParaRPr lang="en-US" altLang="ja-JP" sz="4000" dirty="0" smtClean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5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View Desktop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26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Next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(!tab)</a:t>
            </a:r>
            <a:endParaRPr lang="en-US" altLang="ja-JP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Previous Window </a:t>
            </a:r>
            <a:r>
              <a:rPr lang="en-US" altLang="ja-JP" sz="1400">
                <a:solidFill>
                  <a:schemeClr val="bg1">
                    <a:lumMod val="65000"/>
                  </a:schemeClr>
                </a:solidFill>
                <a:latin typeface="+mj-ea"/>
              </a:rPr>
              <a:t>(!+tab)</a:t>
            </a:r>
            <a:endParaRPr lang="ja-JP" altLang="en-US" sz="1400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Suspend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Menu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Explorer (Open Dropbox)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24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Right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Wheel Left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Reload AHK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Window Catalog (#Tab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MButton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intelliScroll </a:t>
            </a:r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(AHK func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)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4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000" smtClean="0">
                <a:latin typeface="Meiryo UI" panose="020B0604030504040204" pitchFamily="50" charset="-128"/>
                <a:ea typeface="Meiryo UI" panose="020B0604030504040204" pitchFamily="50" charset="-128"/>
              </a:rPr>
              <a:t>Mouse : Steelseries Rival 100</a:t>
            </a:r>
            <a:endParaRPr kumimoji="1" lang="ja-JP" altLang="en-US" sz="4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 descr="http://images17.newegg.com/is/image/newegg/26-249-174-TS?$S640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571875"/>
            <a:ext cx="34734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7933126">
            <a:off x="3971679" y="3400165"/>
            <a:ext cx="195209" cy="1181527"/>
            <a:chOff x="4394449" y="2794571"/>
            <a:chExt cx="195209" cy="1181527"/>
          </a:xfrm>
        </p:grpSpPr>
        <p:sp>
          <p:nvSpPr>
            <p:cNvPr id="5" name="下矢印 4"/>
            <p:cNvSpPr/>
            <p:nvPr/>
          </p:nvSpPr>
          <p:spPr>
            <a:xfrm>
              <a:off x="4394449" y="3678148"/>
              <a:ext cx="195209" cy="297950"/>
            </a:xfrm>
            <a:prstGeom prst="down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 rot="10800000">
              <a:off x="4394449" y="2794571"/>
              <a:ext cx="195209" cy="297950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latin typeface="+mj-ea"/>
                <a:ea typeface="+mj-ea"/>
              </a:endParaRPr>
            </a:p>
          </p:txBody>
        </p:sp>
      </p:grpSp>
      <p:cxnSp>
        <p:nvCxnSpPr>
          <p:cNvPr id="7" name="直線矢印コネクタ 6"/>
          <p:cNvCxnSpPr>
            <a:stCxn id="8" idx="1"/>
            <a:endCxn id="5" idx="2"/>
          </p:cNvCxnSpPr>
          <p:nvPr/>
        </p:nvCxnSpPr>
        <p:spPr>
          <a:xfrm flipH="1" flipV="1">
            <a:off x="4586548" y="4276302"/>
            <a:ext cx="1547426" cy="861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6133974" y="4154531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Next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691" y="290222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Previous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10" name="直線矢印コネクタ 9"/>
          <p:cNvCxnSpPr>
            <a:stCxn id="9" idx="3"/>
            <a:endCxn id="6" idx="2"/>
          </p:cNvCxnSpPr>
          <p:nvPr/>
        </p:nvCxnSpPr>
        <p:spPr>
          <a:xfrm>
            <a:off x="2940337" y="3110105"/>
            <a:ext cx="611682" cy="5954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28802" y="5248450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Reopen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4" name="直線矢印コネクタ 13"/>
          <p:cNvCxnSpPr>
            <a:stCxn id="13" idx="3"/>
          </p:cNvCxnSpPr>
          <p:nvPr/>
        </p:nvCxnSpPr>
        <p:spPr>
          <a:xfrm flipV="1">
            <a:off x="2968448" y="4857751"/>
            <a:ext cx="889177" cy="59857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159979" y="5916787"/>
            <a:ext cx="2539646" cy="4157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accent5">
                    <a:lumMod val="75000"/>
                  </a:schemeClr>
                </a:solidFill>
                <a:latin typeface="+mj-ea"/>
              </a:rPr>
              <a:t>Close Tab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cxnSp>
        <p:nvCxnSpPr>
          <p:cNvPr id="16" name="直線矢印コネクタ 15"/>
          <p:cNvCxnSpPr>
            <a:stCxn id="15" idx="3"/>
          </p:cNvCxnSpPr>
          <p:nvPr/>
        </p:nvCxnSpPr>
        <p:spPr>
          <a:xfrm flipV="1">
            <a:off x="3699625" y="5108592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951812" y="4334578"/>
            <a:ext cx="908618" cy="2750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00926" y="4373216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rgbClr val="C00000"/>
                </a:solidFill>
                <a:latin typeface="+mj-ea"/>
              </a:rPr>
              <a:t>*Pin(Lock) Tab</a:t>
            </a:r>
            <a:endParaRPr lang="ja-JP" altLang="en-US" sz="1400" dirty="0">
              <a:solidFill>
                <a:srgbClr val="C00000"/>
              </a:solidFill>
              <a:latin typeface="+mj-ea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4117210" y="2102303"/>
            <a:ext cx="404543" cy="18058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4456107" y="3271965"/>
            <a:ext cx="1370022" cy="636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21753" y="1894426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New Tab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826129" y="3064088"/>
            <a:ext cx="2539646" cy="415754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smtClean="0">
                <a:solidFill>
                  <a:schemeClr val="bg1"/>
                </a:solidFill>
                <a:latin typeface="+mj-ea"/>
              </a:rPr>
              <a:t>BASE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0025" y="1599078"/>
            <a:ext cx="258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 Specific</a:t>
            </a:r>
            <a:r>
              <a:rPr lang="ja-JP" altLang="en-US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Bindings</a:t>
            </a:r>
            <a:endParaRPr kumimoji="1" lang="ja-JP" altLang="en-US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smtClean="0">
                <a:latin typeface="+mj-ea"/>
              </a:rPr>
              <a:t>Pad:FC30 Pro</a:t>
            </a:r>
            <a:endParaRPr kumimoji="1" lang="ja-JP" altLang="en-US" sz="3600">
              <a:latin typeface="+mj-ea"/>
            </a:endParaRPr>
          </a:p>
        </p:txBody>
      </p:sp>
      <p:pic>
        <p:nvPicPr>
          <p:cNvPr id="1026" name="Picture 2" descr="http://g01.a.alicdn.com/kf/HTB1TCwUKFXXXXX8XpXXq6xXFXXX6/8Bitdo-FC30-Pro-Wireless-font-b-Bluetooth-b-font-Gamepad-Game-font-b-Controller-b-fon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3907"/>
          <a:stretch/>
        </p:blipFill>
        <p:spPr bwMode="auto">
          <a:xfrm>
            <a:off x="1805369" y="2453637"/>
            <a:ext cx="5531096" cy="288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28650" y="169068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  <a:latin typeface="+mj-ea"/>
                <a:ea typeface="+mj-ea"/>
              </a:rPr>
              <a:t>Mouse Mode</a:t>
            </a:r>
            <a:endParaRPr kumimoji="1" lang="ja-JP" altLang="en-US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" name="直線矢印コネクタ 5"/>
          <p:cNvCxnSpPr>
            <a:stCxn id="7" idx="3"/>
            <a:endCxn id="39" idx="3"/>
          </p:cNvCxnSpPr>
          <p:nvPr/>
        </p:nvCxnSpPr>
        <p:spPr>
          <a:xfrm flipV="1">
            <a:off x="2936969" y="4761345"/>
            <a:ext cx="574265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97323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2" idx="3"/>
          </p:cNvCxnSpPr>
          <p:nvPr/>
        </p:nvCxnSpPr>
        <p:spPr>
          <a:xfrm>
            <a:off x="1932743" y="2466769"/>
            <a:ext cx="736029" cy="2625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7323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491937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LButton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線矢印コネクタ 18"/>
          <p:cNvCxnSpPr>
            <a:stCxn id="18" idx="2"/>
          </p:cNvCxnSpPr>
          <p:nvPr/>
        </p:nvCxnSpPr>
        <p:spPr>
          <a:xfrm>
            <a:off x="3259647" y="1978896"/>
            <a:ext cx="217200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5405785" y="156314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直線矢印コネクタ 22"/>
          <p:cNvCxnSpPr>
            <a:stCxn id="22" idx="2"/>
          </p:cNvCxnSpPr>
          <p:nvPr/>
        </p:nvCxnSpPr>
        <p:spPr>
          <a:xfrm flipH="1">
            <a:off x="5729150" y="1978896"/>
            <a:ext cx="444345" cy="65797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667782" y="2466769"/>
            <a:ext cx="835056" cy="36149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7502838" y="2258892"/>
            <a:ext cx="1535420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RSButton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73495" y="531800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Control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直線矢印コネクタ 30"/>
          <p:cNvCxnSpPr>
            <a:stCxn id="30" idx="1"/>
            <a:endCxn id="13" idx="5"/>
          </p:cNvCxnSpPr>
          <p:nvPr/>
        </p:nvCxnSpPr>
        <p:spPr>
          <a:xfrm flipH="1" flipV="1">
            <a:off x="5673856" y="4761345"/>
            <a:ext cx="499639" cy="7645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373408" y="4538505"/>
            <a:ext cx="1535420" cy="41575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1400" smtClean="0">
                <a:solidFill>
                  <a:schemeClr val="bg1"/>
                </a:solidFill>
                <a:latin typeface="+mj-ea"/>
                <a:ea typeface="+mj-ea"/>
              </a:rPr>
              <a:t>MODE CHANGE</a:t>
            </a:r>
            <a:endParaRPr kumimoji="1" lang="ja-JP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直線矢印コネクタ 35"/>
          <p:cNvCxnSpPr>
            <a:stCxn id="35" idx="3"/>
          </p:cNvCxnSpPr>
          <p:nvPr/>
        </p:nvCxnSpPr>
        <p:spPr>
          <a:xfrm flipV="1">
            <a:off x="1908828" y="3667125"/>
            <a:ext cx="2191577" cy="107925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 rot="18900000">
            <a:off x="5652671" y="3259807"/>
            <a:ext cx="507853" cy="10704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336465" y="4664879"/>
            <a:ext cx="137667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Mouse DPI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直線矢印コネクタ 20"/>
          <p:cNvCxnSpPr>
            <a:stCxn id="20" idx="1"/>
            <a:endCxn id="3" idx="2"/>
          </p:cNvCxnSpPr>
          <p:nvPr/>
        </p:nvCxnSpPr>
        <p:spPr>
          <a:xfrm flipH="1" flipV="1">
            <a:off x="6285041" y="4173450"/>
            <a:ext cx="1051424" cy="69930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491224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906597" y="6123514"/>
            <a:ext cx="1713198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Kana MButton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9" name="直線矢印コネクタ 28"/>
          <p:cNvCxnSpPr>
            <a:stCxn id="28" idx="1"/>
          </p:cNvCxnSpPr>
          <p:nvPr/>
        </p:nvCxnSpPr>
        <p:spPr>
          <a:xfrm flipH="1" flipV="1">
            <a:off x="5358385" y="4483677"/>
            <a:ext cx="548212" cy="184771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3380561" y="3999730"/>
            <a:ext cx="892288" cy="892288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6088847" y="3865918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5729150" y="3501587"/>
            <a:ext cx="0" cy="267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</a:rPr>
              <a:t>FunctionKeys : RCMD | CAPS</a:t>
            </a:r>
          </a:p>
          <a:p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App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ja-JP" smtClean="0">
                <a:solidFill>
                  <a:schemeClr val="bg1">
                    <a:lumMod val="75000"/>
                  </a:schemeClr>
                </a:solidFill>
              </a:rPr>
              <a:t>Launcher</a:t>
            </a:r>
            <a:r>
              <a:rPr lang="ja-JP" altLang="en-US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</a:rPr>
              <a:t>: RCMD + LCMD</a:t>
            </a:r>
          </a:p>
          <a:p>
            <a:endParaRPr kumimoji="1" lang="en-US" altLang="ja-JP" b="1" smtClean="0"/>
          </a:p>
          <a:p>
            <a:r>
              <a:rPr kumimoji="1" lang="en-US" altLang="ja-JP" b="1" smtClean="0"/>
              <a:t>WindowControl</a:t>
            </a:r>
            <a:r>
              <a:rPr lang="ja-JP" altLang="en-US" b="1" smtClean="0"/>
              <a:t> </a:t>
            </a:r>
            <a:r>
              <a:rPr lang="en-US" altLang="ja-JP" b="1" smtClean="0"/>
              <a:t>: 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RCMD + CAPS</a:t>
            </a:r>
          </a:p>
          <a:p>
            <a:r>
              <a:rPr lang="en-US" altLang="ja-JP" b="1" smtClean="0"/>
              <a:t>MouseControl :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RSHIFT + LSHIFT</a:t>
            </a:r>
          </a:p>
          <a:p>
            <a:r>
              <a:rPr lang="en-US" altLang="ja-JP" b="1" smtClean="0"/>
              <a:t>???</a:t>
            </a:r>
            <a:r>
              <a:rPr lang="en-US" altLang="ja-JP" b="1" smtClean="0">
                <a:solidFill>
                  <a:schemeClr val="accent2">
                    <a:lumMod val="75000"/>
                  </a:schemeClr>
                </a:solidFill>
              </a:rPr>
              <a:t> : SPACE</a:t>
            </a:r>
            <a:endParaRPr kumimoji="1" lang="en-US" altLang="ja-JP" b="1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App 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Specific : LCMD + CAPS</a:t>
            </a:r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/>
              <a:t>Defaults</a:t>
            </a:r>
            <a:r>
              <a:rPr lang="ja-JP" altLang="en-US" sz="4000"/>
              <a:t> </a:t>
            </a:r>
            <a:r>
              <a:rPr lang="en-US" altLang="ja-JP" sz="4000"/>
              <a:t>+ </a:t>
            </a:r>
            <a:r>
              <a:rPr lang="en-US" altLang="ja-JP" sz="4000" smtClean="0"/>
              <a:t>MODs</a:t>
            </a:r>
            <a:endParaRPr lang="en-US" altLang="ja-JP" sz="400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f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u="sng" smtClean="0">
                <a:latin typeface="+mj-lt"/>
              </a:rPr>
              <a:t>j</a:t>
            </a:r>
            <a:endParaRPr kumimoji="1" lang="ja-JP" altLang="en-US" u="sng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CAPS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1" y="4947254"/>
            <a:ext cx="855337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Shift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Alt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Win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Ctrl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Space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RCMD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Default </a:t>
            </a:r>
            <a:r>
              <a:rPr lang="ja-JP" altLang="en-US" sz="2400" smtClean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endParaRPr lang="en-US" altLang="ja-JP" sz="2400" smtClean="0">
              <a:solidFill>
                <a:schemeClr val="accent5">
                  <a:lumMod val="75000"/>
                </a:schemeClr>
              </a:solidFill>
              <a:latin typeface="+mj-lt"/>
              <a:ea typeface="+mj-ea"/>
            </a:endParaRPr>
          </a:p>
          <a:p>
            <a:pPr marL="0" indent="0">
              <a:buNone/>
            </a:pPr>
            <a:r>
              <a:rPr lang="en-US" altLang="ja-JP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Original</a:t>
            </a:r>
            <a:r>
              <a:rPr lang="ja-JP" altLang="en-US" sz="240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</a:rPr>
              <a:t>修飾キー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（＋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SandS</a:t>
            </a:r>
            <a:r>
              <a:rPr lang="ja-JP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Oneshot</a:t>
            </a:r>
            <a:r>
              <a:rPr lang="ja-JP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）</a:t>
            </a:r>
            <a:endParaRPr lang="en-US" altLang="ja-JP" sz="2400" smtClean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8053331" y="334186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5" name="直線矢印コネクタ 64"/>
          <p:cNvCxnSpPr>
            <a:stCxn id="66" idx="2"/>
            <a:endCxn id="64" idx="0"/>
          </p:cNvCxnSpPr>
          <p:nvPr/>
        </p:nvCxnSpPr>
        <p:spPr>
          <a:xfrm>
            <a:off x="8008138" y="3109487"/>
            <a:ext cx="311838" cy="2323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462956" y="274015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+FN</a:t>
            </a:r>
            <a:r>
              <a:rPr lang="ja-JP" altLang="en-US">
                <a:solidFill>
                  <a:srgbClr val="C00000"/>
                </a:solidFill>
              </a:rPr>
              <a:t> </a:t>
            </a:r>
            <a:r>
              <a:rPr lang="en-US" altLang="ja-JP" smtClean="0">
                <a:solidFill>
                  <a:srgbClr val="C00000"/>
                </a:solidFill>
              </a:rPr>
              <a:t>= [ </a:t>
            </a:r>
            <a:r>
              <a:rPr kumimoji="1" lang="en-US" altLang="ja-JP" smtClean="0">
                <a:solidFill>
                  <a:srgbClr val="C00000"/>
                </a:solidFill>
              </a:rPr>
              <a:t>` ]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 (+ LOCK MODE)</a:t>
            </a:r>
            <a:endParaRPr lang="en-US" altLang="ja-JP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後列</a:t>
            </a:r>
            <a:endParaRPr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5">
                    <a:lumMod val="75000"/>
                  </a:schemeClr>
                </a:solidFill>
              </a:rPr>
              <a:t>前列</a:t>
            </a:r>
            <a:endParaRPr kumimoji="1" lang="en-US" altLang="ja-JP" sz="120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>
                <a:solidFill>
                  <a:schemeClr val="accent5">
                    <a:lumMod val="75000"/>
                  </a:schemeClr>
                </a:solidFill>
              </a:rPr>
              <a:t>消し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return</a:t>
            </a:r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" name="正方形/長方形 2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RCMD LOCK (Return)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 smtClean="0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5" name="直線矢印コネクタ 64"/>
          <p:cNvCxnSpPr>
            <a:stCxn id="21" idx="0"/>
            <a:endCxn id="3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E</a:t>
            </a:r>
            <a:r>
              <a:rPr lang="en-US" altLang="ja-JP" smtClean="0">
                <a:latin typeface="+mj-lt"/>
              </a:rPr>
              <a:t>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69" name="直線矢印コネクタ 68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矢印コネクタ 112"/>
          <p:cNvCxnSpPr>
            <a:stCxn id="114" idx="0"/>
            <a:endCxn id="66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CAPS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5">
                    <a:lumMod val="75000"/>
                  </a:schemeClr>
                </a:solidFill>
              </a:rPr>
              <a:t>Del</a:t>
            </a:r>
            <a:endParaRPr kumimoji="1" lang="ja-JP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\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^BS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^Tab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u="sng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accent5">
                    <a:lumMod val="75000"/>
                  </a:schemeClr>
                </a:solidFill>
              </a:rPr>
              <a:t>^return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Hist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5">
                    <a:lumMod val="75000"/>
                  </a:schemeClr>
                </a:solidFill>
              </a:rPr>
              <a:t>^Space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Paste</a:t>
            </a:r>
            <a:endParaRPr kumimoji="1" lang="en-US" altLang="ja-JP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角丸四角形 74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696" y="1751089"/>
            <a:ext cx="223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緑：</a:t>
            </a:r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6">
                    <a:lumMod val="75000"/>
                  </a:schemeClr>
                </a:solidFill>
              </a:rPr>
              <a:t>共通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青：</a:t>
            </a:r>
            <a:r>
              <a:rPr lang="en-US" altLang="ja-JP">
                <a:solidFill>
                  <a:schemeClr val="accent5">
                    <a:lumMod val="75000"/>
                  </a:schemeClr>
                </a:solidFill>
              </a:rPr>
              <a:t>CAPS.RCMD</a:t>
            </a:r>
            <a:r>
              <a:rPr lang="ja-JP" altLang="en-US">
                <a:solidFill>
                  <a:schemeClr val="accent5">
                    <a:lumMod val="75000"/>
                  </a:schemeClr>
                </a:solidFill>
              </a:rPr>
              <a:t>別</a:t>
            </a:r>
            <a:endParaRPr lang="en-US" altLang="ja-JP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en-US" altLang="ja-JP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6">
                    <a:lumMod val="75000"/>
                  </a:schemeClr>
                </a:solidFill>
              </a:rPr>
              <a:t>+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1746503" y="4919208"/>
            <a:ext cx="16184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矢印コネクタ 90"/>
          <p:cNvCxnSpPr>
            <a:stCxn id="90" idx="0"/>
            <a:endCxn id="89" idx="1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3908156" y="4919208"/>
            <a:ext cx="533289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cxnSp>
        <p:nvCxnSpPr>
          <p:cNvPr id="93" name="直線矢印コネクタ 92"/>
          <p:cNvCxnSpPr>
            <a:stCxn id="94" idx="0"/>
            <a:endCxn id="92" idx="1"/>
          </p:cNvCxnSpPr>
          <p:nvPr/>
        </p:nvCxnSpPr>
        <p:spPr>
          <a:xfrm flipV="1">
            <a:off x="2887919" y="5179944"/>
            <a:ext cx="1020237" cy="8304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831379" y="6010409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でマクロ編集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H="1" flipV="1">
            <a:off x="7145116" y="4995279"/>
            <a:ext cx="353781" cy="4094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7337947" y="5404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C00000"/>
                </a:solidFill>
              </a:rPr>
              <a:t>テンキー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grpSp>
        <p:nvGrpSpPr>
          <p:cNvPr id="106" name="グループ化 105"/>
          <p:cNvGrpSpPr/>
          <p:nvPr/>
        </p:nvGrpSpPr>
        <p:grpSpPr>
          <a:xfrm>
            <a:off x="4009297" y="3864738"/>
            <a:ext cx="3755959" cy="1575943"/>
            <a:chOff x="4009297" y="3864738"/>
            <a:chExt cx="3755959" cy="1575943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012406" y="3864738"/>
              <a:ext cx="37528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4447546" y="5440680"/>
              <a:ext cx="267070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 flipV="1">
              <a:off x="7765256" y="3864739"/>
              <a:ext cx="0" cy="53404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>
              <a:off x="7409286" y="4398785"/>
              <a:ext cx="3559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4452055" y="4904921"/>
              <a:ext cx="0" cy="5357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419576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4196211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4012406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4009297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角丸四角形 77"/>
          <p:cNvSpPr/>
          <p:nvPr/>
        </p:nvSpPr>
        <p:spPr>
          <a:xfrm>
            <a:off x="40439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SPACE</a:t>
            </a:r>
            <a:endParaRPr lang="ja-JP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2482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9798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1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 u="sng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6999" y="2107328"/>
            <a:ext cx="511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ja-JP" altLang="en-US" sz="3600" smtClean="0"/>
              <a:t>拡張クリップボード</a:t>
            </a:r>
            <a:r>
              <a:rPr lang="en-US" altLang="ja-JP" sz="3600" smtClean="0"/>
              <a:t> x50</a:t>
            </a:r>
            <a:endParaRPr lang="en-US" altLang="ja-JP" sz="36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4197" y="5629482"/>
            <a:ext cx="14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kumimoji="1" lang="en-US" altLang="ja-JP" dirty="0" smtClean="0">
                <a:solidFill>
                  <a:srgbClr val="C00000"/>
                </a:solidFill>
              </a:rPr>
              <a:t>Copy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V="1">
            <a:off x="1188720" y="5179944"/>
            <a:ext cx="557783" cy="449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542925" y="3333717"/>
            <a:ext cx="8043877" cy="2106964"/>
            <a:chOff x="542925" y="3333717"/>
            <a:chExt cx="8043877" cy="2106964"/>
          </a:xfrm>
        </p:grpSpPr>
        <p:cxnSp>
          <p:nvCxnSpPr>
            <p:cNvPr id="64" name="直線コネクタ 63"/>
            <p:cNvCxnSpPr/>
            <p:nvPr/>
          </p:nvCxnSpPr>
          <p:spPr>
            <a:xfrm>
              <a:off x="542925" y="3333717"/>
              <a:ext cx="804387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1761192" y="5440680"/>
              <a:ext cx="535705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7112597" y="4919208"/>
              <a:ext cx="0" cy="52147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V="1">
              <a:off x="7412634" y="4398785"/>
              <a:ext cx="0" cy="520424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8586802" y="3333717"/>
              <a:ext cx="0" cy="106506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7409286" y="4398785"/>
              <a:ext cx="1177516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>
              <a:off x="7112149" y="4919208"/>
              <a:ext cx="30306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1761192" y="4904921"/>
              <a:ext cx="0" cy="53575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507283" y="4904921"/>
              <a:ext cx="25887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1514870" y="4397606"/>
              <a:ext cx="0" cy="50776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335832" y="4397606"/>
              <a:ext cx="18335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1332723" y="3864739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/>
            <p:nvPr/>
          </p:nvCxnSpPr>
          <p:spPr>
            <a:xfrm flipV="1">
              <a:off x="542925" y="3333717"/>
              <a:ext cx="0" cy="53286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542925" y="3864739"/>
              <a:ext cx="789798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LCMD AND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Launcher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accent6">
                    <a:lumMod val="75000"/>
                  </a:schemeClr>
                </a:solidFill>
              </a:rPr>
              <a:t>File </a:t>
            </a: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MS</a:t>
            </a:r>
          </a:p>
          <a:p>
            <a:pPr algn="ctr"/>
            <a:r>
              <a:rPr kumimoji="1"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Terminal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Outlook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Excel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Atom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Skype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Desktop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Filer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Google</a:t>
            </a:r>
          </a:p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Git</a:t>
            </a:r>
            <a:b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sz="900" smtClean="0">
                <a:solidFill>
                  <a:schemeClr val="accent6">
                    <a:lumMod val="75000"/>
                  </a:schemeClr>
                </a:solidFill>
              </a:rPr>
              <a:t>Hub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u="sng" smtClean="0">
                <a:solidFill>
                  <a:schemeClr val="accent6">
                    <a:lumMod val="75000"/>
                  </a:schemeClr>
                </a:solidFill>
              </a:rPr>
              <a:t>Intelli</a:t>
            </a:r>
          </a:p>
          <a:p>
            <a:pPr algn="ctr"/>
            <a:r>
              <a:rPr lang="en-US" altLang="ja-JP" sz="900" u="sng">
                <a:solidFill>
                  <a:schemeClr val="accent6">
                    <a:lumMod val="75000"/>
                  </a:schemeClr>
                </a:solidFill>
              </a:rPr>
              <a:t>J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</a:rPr>
              <a:t>Processing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LoL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Notepad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0" name="正方形/長方形 59"/>
          <p:cNvSpPr/>
          <p:nvPr/>
        </p:nvSpPr>
        <p:spPr>
          <a:xfrm>
            <a:off x="1080438" y="3347135"/>
            <a:ext cx="5366082" cy="5214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>
            <a:stCxn id="62" idx="1"/>
            <a:endCxn id="60" idx="0"/>
          </p:cNvCxnSpPr>
          <p:nvPr/>
        </p:nvCxnSpPr>
        <p:spPr>
          <a:xfrm flipH="1">
            <a:off x="3763479" y="2797323"/>
            <a:ext cx="835728" cy="5498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4599207" y="2612657"/>
            <a:ext cx="347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+Shift</a:t>
            </a:r>
            <a:r>
              <a:rPr kumimoji="1" lang="ja-JP" altLang="en-US" dirty="0" smtClean="0">
                <a:solidFill>
                  <a:srgbClr val="C00000"/>
                </a:solidFill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</a:rPr>
              <a:t>登録</a:t>
            </a:r>
            <a:r>
              <a:rPr lang="en-US" altLang="ja-JP" dirty="0" smtClean="0">
                <a:solidFill>
                  <a:srgbClr val="C00000"/>
                </a:solidFill>
              </a:rPr>
              <a:t>(on Explorer Window)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51797" y="1390249"/>
            <a:ext cx="510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atin typeface="+mj-ea"/>
                <a:ea typeface="+mj-ea"/>
              </a:rPr>
              <a:t>ランチャー兼</a:t>
            </a:r>
            <a:r>
              <a:rPr lang="en-US" altLang="ja-JP" smtClean="0">
                <a:latin typeface="+mj-ea"/>
                <a:ea typeface="+mj-ea"/>
              </a:rPr>
              <a:t>AltTab</a:t>
            </a:r>
          </a:p>
          <a:p>
            <a:r>
              <a:rPr kumimoji="1" lang="en-US" altLang="ja-JP" smtClean="0">
                <a:latin typeface="+mj-ea"/>
                <a:ea typeface="+mj-ea"/>
              </a:rPr>
              <a:t>1~0</a:t>
            </a:r>
            <a:r>
              <a:rPr kumimoji="1" lang="ja-JP" altLang="en-US" smtClean="0">
                <a:latin typeface="+mj-ea"/>
                <a:ea typeface="+mj-ea"/>
              </a:rPr>
              <a:t>（数字キー）は</a:t>
            </a:r>
            <a:r>
              <a:rPr kumimoji="1" lang="en-US" altLang="ja-JP" smtClean="0">
                <a:latin typeface="+mj-ea"/>
                <a:ea typeface="+mj-ea"/>
              </a:rPr>
              <a:t>Explorer</a:t>
            </a:r>
            <a:r>
              <a:rPr kumimoji="1" lang="ja-JP" altLang="en-US" smtClean="0">
                <a:latin typeface="+mj-ea"/>
                <a:ea typeface="+mj-ea"/>
              </a:rPr>
              <a:t>上で</a:t>
            </a:r>
            <a:r>
              <a:rPr kumimoji="1" lang="en-US" altLang="ja-JP" smtClean="0">
                <a:latin typeface="+mj-ea"/>
                <a:ea typeface="+mj-ea"/>
              </a:rPr>
              <a:t>Shift</a:t>
            </a:r>
            <a:r>
              <a:rPr kumimoji="1" lang="ja-JP" altLang="en-US" smtClean="0">
                <a:latin typeface="+mj-ea"/>
                <a:ea typeface="+mj-ea"/>
              </a:rPr>
              <a:t>登録可能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36209" cy="1325563"/>
          </a:xfrm>
        </p:spPr>
        <p:txBody>
          <a:bodyPr>
            <a:noAutofit/>
          </a:bodyPr>
          <a:lstStyle/>
          <a:p>
            <a:r>
              <a:rPr lang="en-US" altLang="ja-JP" sz="4000">
                <a:solidFill>
                  <a:schemeClr val="accent2">
                    <a:lumMod val="75000"/>
                  </a:schemeClr>
                </a:solidFill>
              </a:rPr>
              <a:t>CAPS</a:t>
            </a:r>
            <a:r>
              <a:rPr lang="ja-JP" altLang="en-US" sz="40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&amp;&amp; </a:t>
            </a:r>
            <a:r>
              <a:rPr lang="en-US" altLang="ja-JP" sz="4000" smtClean="0">
                <a:solidFill>
                  <a:schemeClr val="accent2">
                    <a:lumMod val="75000"/>
                  </a:schemeClr>
                </a:solidFill>
              </a:rPr>
              <a:t>RCMD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ja-JP" sz="4000">
                <a:solidFill>
                  <a:schemeClr val="accent6">
                    <a:lumMod val="75000"/>
                  </a:schemeClr>
                </a:solidFill>
              </a:rPr>
              <a:t>Window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ja-JP" altLang="en-US" sz="40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ja-JP" sz="4000" smtClean="0">
                <a:solidFill>
                  <a:schemeClr val="accent6">
                    <a:lumMod val="75000"/>
                  </a:schemeClr>
                </a:solidFill>
              </a:rPr>
              <a:t>+α</a:t>
            </a:r>
            <a:endParaRPr lang="en-US" altLang="ja-JP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smtClean="0">
                <a:solidFill>
                  <a:schemeClr val="accent6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選択</a:t>
            </a:r>
            <a:endParaRPr kumimoji="1" lang="ja-JP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kumimoji="1"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（イヤホン）</a:t>
            </a:r>
            <a:endParaRPr kumimoji="1" lang="ja-JP" altLang="en-US" sz="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サウンド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変更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700" smtClean="0">
                <a:solidFill>
                  <a:schemeClr val="accent6">
                    <a:lumMod val="75000"/>
                  </a:schemeClr>
                </a:solidFill>
              </a:rPr>
              <a:t>（スピーカ）</a:t>
            </a:r>
            <a:endParaRPr lang="en-US" altLang="ja-JP" sz="7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accent6">
                    <a:lumMod val="75000"/>
                  </a:schemeClr>
                </a:solidFill>
              </a:rPr>
              <a:t>Mod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Browse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5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</a:p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作成</a:t>
            </a:r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dirty="0" smtClean="0">
                <a:solidFill>
                  <a:schemeClr val="accent6">
                    <a:lumMod val="75000"/>
                  </a:schemeClr>
                </a:solidFill>
              </a:rPr>
              <a:t>前の</a:t>
            </a:r>
            <a:endParaRPr kumimoji="1" lang="en-US" altLang="ja-JP" sz="9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9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30901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次</a:t>
            </a:r>
            <a:r>
              <a:rPr lang="ja-JP" altLang="en-US" sz="900" u="sng" dirty="0" smtClean="0">
                <a:solidFill>
                  <a:schemeClr val="accent6">
                    <a:lumMod val="75000"/>
                  </a:schemeClr>
                </a:solidFill>
              </a:rPr>
              <a:t>の</a:t>
            </a:r>
            <a:endParaRPr lang="en-US" altLang="ja-JP" sz="9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900" u="sng" dirty="0" smtClean="0">
                <a:solidFill>
                  <a:schemeClr val="accent6">
                    <a:lumMod val="75000"/>
                  </a:schemeClr>
                </a:solidFill>
              </a:rPr>
              <a:t>Windo</a:t>
            </a:r>
            <a:r>
              <a:rPr kumimoji="1" lang="en-US" altLang="ja-JP" sz="900" u="sng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kumimoji="1" lang="ja-JP" altLang="en-US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accent6">
                    <a:lumMod val="75000"/>
                  </a:schemeClr>
                </a:solidFill>
              </a:rPr>
              <a:t>検索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u="sng" dirty="0">
                <a:solidFill>
                  <a:schemeClr val="accent6">
                    <a:lumMod val="75000"/>
                  </a:schemeClr>
                </a:solidFill>
              </a:rPr>
              <a:t>DL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日時</a:t>
            </a:r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100" smtClean="0">
                <a:solidFill>
                  <a:schemeClr val="accent6">
                    <a:lumMod val="75000"/>
                  </a:schemeClr>
                </a:solidFill>
              </a:rPr>
              <a:t>減算</a:t>
            </a:r>
            <a:endParaRPr kumimoji="1" lang="en-US" altLang="ja-JP" sz="110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050" smtClean="0">
                <a:solidFill>
                  <a:schemeClr val="accent6">
                    <a:lumMod val="75000"/>
                  </a:schemeClr>
                </a:solidFill>
              </a:rPr>
              <a:t>日時</a:t>
            </a:r>
            <a:endParaRPr lang="en-US" altLang="ja-JP" sz="105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050">
                <a:solidFill>
                  <a:schemeClr val="accent6">
                    <a:lumMod val="75000"/>
                  </a:schemeClr>
                </a:solidFill>
              </a:rPr>
              <a:t>加算</a:t>
            </a:r>
            <a:endParaRPr kumimoji="1" lang="ja-JP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51797" y="139024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ウィンドウ操作と諸々の便利機能キー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12940</TotalTime>
  <Words>667</Words>
  <Application>Microsoft Office PowerPoint</Application>
  <PresentationFormat>画面に合わせる (4:3)</PresentationFormat>
  <Paragraphs>413</Paragraphs>
  <Slides>18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ＭＳ Ｐゴシック</vt:lpstr>
      <vt:lpstr>メイリオ</vt:lpstr>
      <vt:lpstr>Arial</vt:lpstr>
      <vt:lpstr>Calibri</vt:lpstr>
      <vt:lpstr>Office テーマ</vt:lpstr>
      <vt:lpstr>Key &amp; Mouse &amp; Pad Bindings</vt:lpstr>
      <vt:lpstr>Key : Happy Hacking Keyboard</vt:lpstr>
      <vt:lpstr>機能</vt:lpstr>
      <vt:lpstr>Defaults + MODs</vt:lpstr>
      <vt:lpstr>RCMD (+ LOCK MODE)</vt:lpstr>
      <vt:lpstr>CAPS</vt:lpstr>
      <vt:lpstr>SPACE</vt:lpstr>
      <vt:lpstr>LCMD AND RCMD = Launcher</vt:lpstr>
      <vt:lpstr>CAPS &amp;&amp; RCMD = Window Control +α</vt:lpstr>
      <vt:lpstr>LSHIFT &amp; RSHIFT = Mouse Control +α</vt:lpstr>
      <vt:lpstr>CAPS &amp; LCMD = App Specific</vt:lpstr>
      <vt:lpstr>CAPS &amp; LCMD = App Specific</vt:lpstr>
      <vt:lpstr>KB : Happy Hacking Keyboard</vt:lpstr>
      <vt:lpstr>Mouse : Steelseries Rival 100</vt:lpstr>
      <vt:lpstr>Mouse : Steelseries Rival 100</vt:lpstr>
      <vt:lpstr>Mouse : Steelseries Rival 100</vt:lpstr>
      <vt:lpstr>Mouse : Steelseries Rival 100</vt:lpstr>
      <vt:lpstr>Pad:FC30 Pro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1149</cp:revision>
  <dcterms:created xsi:type="dcterms:W3CDTF">2015-05-12T16:23:26Z</dcterms:created>
  <dcterms:modified xsi:type="dcterms:W3CDTF">2016-07-12T11:37:42Z</dcterms:modified>
</cp:coreProperties>
</file>