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7" r:id="rId4"/>
    <p:sldId id="269" r:id="rId5"/>
    <p:sldId id="266" r:id="rId6"/>
    <p:sldId id="289" r:id="rId7"/>
    <p:sldId id="290" r:id="rId8"/>
    <p:sldId id="292" r:id="rId9"/>
    <p:sldId id="294" r:id="rId10"/>
    <p:sldId id="299" r:id="rId11"/>
    <p:sldId id="296" r:id="rId12"/>
    <p:sldId id="291" r:id="rId13"/>
    <p:sldId id="298" r:id="rId14"/>
    <p:sldId id="301" r:id="rId15"/>
    <p:sldId id="295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0EB64BE-48D3-4CCC-B677-ED717F675CF6}">
          <p14:sldIdLst>
            <p14:sldId id="256"/>
          </p14:sldIdLst>
        </p14:section>
        <p14:section name="Mouse_Steel_Kane" id="{D1D47FBA-994F-45DC-A1DC-DC9AC9737EF9}">
          <p14:sldIdLst>
            <p14:sldId id="262"/>
            <p14:sldId id="267"/>
            <p14:sldId id="269"/>
            <p14:sldId id="26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8"/>
            <p14:sldId id="30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6026" autoAdjust="0"/>
  </p:normalViewPr>
  <p:slideViewPr>
    <p:cSldViewPr snapToGrid="0">
      <p:cViewPr varScale="1">
        <p:scale>
          <a:sx n="84" d="100"/>
          <a:sy n="84" d="100"/>
        </p:scale>
        <p:origin x="3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Key Binds</a:t>
            </a:r>
            <a:br>
              <a:rPr kumimoji="1" lang="en-US" altLang="ja-JP" dirty="0" smtClean="0"/>
            </a:br>
            <a:r>
              <a:rPr lang="en-US" altLang="ja-JP" dirty="0" smtClean="0"/>
              <a:t>&amp;</a:t>
            </a:r>
            <a:br>
              <a:rPr lang="en-US" altLang="ja-JP" dirty="0" smtClean="0"/>
            </a:br>
            <a:r>
              <a:rPr lang="en-US" altLang="ja-JP" dirty="0" smtClean="0"/>
              <a:t>Mouse Binds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22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</a:t>
            </a:r>
            <a:r>
              <a:rPr lang="en-US" altLang="ja-JP" smtClean="0"/>
              <a:t>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</a:t>
            </a:r>
            <a:r>
              <a:rPr lang="en-US" altLang="ja-JP"/>
              <a:t>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別？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4894</TotalTime>
  <Words>499</Words>
  <Application>Microsoft Office PowerPoint</Application>
  <PresentationFormat>画面に合わせる (4:3)</PresentationFormat>
  <Paragraphs>311</Paragraphs>
  <Slides>15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Arial</vt:lpstr>
      <vt:lpstr>Calibri</vt:lpstr>
      <vt:lpstr>Courier New</vt:lpstr>
      <vt:lpstr>Office テーマ</vt:lpstr>
      <vt:lpstr>Key Binds &amp; Mouse Binds</vt:lpstr>
      <vt:lpstr>Mouse : Steelseries Kana </vt:lpstr>
      <vt:lpstr>Mouse : Steelseries Kana </vt:lpstr>
      <vt:lpstr>Mouse : Steelseries Kana </vt:lpstr>
      <vt:lpstr>Mouse : Steelseries Kana 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542</cp:revision>
  <dcterms:created xsi:type="dcterms:W3CDTF">2015-05-12T16:23:26Z</dcterms:created>
  <dcterms:modified xsi:type="dcterms:W3CDTF">2015-10-11T07:29:04Z</dcterms:modified>
</cp:coreProperties>
</file>