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89" r:id="rId3"/>
    <p:sldId id="290" r:id="rId4"/>
    <p:sldId id="301" r:id="rId5"/>
    <p:sldId id="294" r:id="rId6"/>
    <p:sldId id="296" r:id="rId7"/>
    <p:sldId id="299" r:id="rId8"/>
    <p:sldId id="298" r:id="rId9"/>
    <p:sldId id="302" r:id="rId10"/>
    <p:sldId id="291" r:id="rId11"/>
    <p:sldId id="315" r:id="rId12"/>
    <p:sldId id="318" r:id="rId13"/>
    <p:sldId id="306" r:id="rId14"/>
    <p:sldId id="326" r:id="rId15"/>
    <p:sldId id="325" r:id="rId16"/>
    <p:sldId id="257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6"/>
            <p14:sldId id="299"/>
            <p14:sldId id="298"/>
            <p14:sldId id="302"/>
          </p14:sldIdLst>
        </p14:section>
        <p14:section name="AppSpecific" id="{1131141B-D930-4DC9-9F76-FD762E8D31E0}">
          <p14:sldIdLst>
            <p14:sldId id="291"/>
            <p14:sldId id="315"/>
            <p14:sldId id="318"/>
          </p14:sldIdLst>
        </p14:section>
        <p14:section name="MouseBindings" id="{0AAD51D3-0BE5-4007-9022-D3725A3255BC}">
          <p14:sldIdLst>
            <p14:sldId id="306"/>
            <p14:sldId id="326"/>
          </p14:sldIdLst>
        </p14:section>
        <p14:section name="Architecture" id="{BA19950A-77AE-47A4-9B93-EDCF2FC35A53}">
          <p14:sldIdLst>
            <p14:sldId id="32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FFFF"/>
    <a:srgbClr val="708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>
      <p:cViewPr varScale="1">
        <p:scale>
          <a:sx n="86" d="100"/>
          <a:sy n="86" d="100"/>
        </p:scale>
        <p:origin x="25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9-30T13:39:57.478" v="735" actId="207"/>
      <pc:docMkLst>
        <pc:docMk/>
      </pc:docMkLst>
      <pc:sldChg chg="modSp">
        <pc:chgData name="ito sh" userId="b72e1b45a6eb2453" providerId="LiveId" clId="{871E63B6-1655-4173-9A82-F7396D0876F0}" dt="2019-09-07T18:06:07.417" v="568" actId="20577"/>
        <pc:sldMkLst>
          <pc:docMk/>
          <pc:sldMk cId="3222679408" sldId="256"/>
        </pc:sldMkLst>
        <pc:spChg chg="mod">
          <ac:chgData name="ito sh" userId="b72e1b45a6eb2453" providerId="LiveId" clId="{871E63B6-1655-4173-9A82-F7396D0876F0}" dt="2019-09-07T18:06:07.417" v="568" actId="20577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871E63B6-1655-4173-9A82-F7396D0876F0}" dt="2019-09-07T18:05:48.593" v="559" actId="20577"/>
          <ac:spMkLst>
            <pc:docMk/>
            <pc:sldMk cId="3222679408" sldId="256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  <pc:spChg chg="mod">
          <ac:chgData name="ito sh" userId="b72e1b45a6eb2453" providerId="LiveId" clId="{871E63B6-1655-4173-9A82-F7396D0876F0}" dt="2019-08-19T14:25:19.749" v="233" actId="108"/>
          <ac:spMkLst>
            <pc:docMk/>
            <pc:sldMk cId="1691482332" sldId="290"/>
            <ac:spMk id="61" creationId="{00000000-0000-0000-0000-000000000000}"/>
          </ac:spMkLst>
        </pc:spChg>
        <pc:spChg chg="add del">
          <ac:chgData name="ito sh" userId="b72e1b45a6eb2453" providerId="LiveId" clId="{871E63B6-1655-4173-9A82-F7396D0876F0}" dt="2019-08-19T14:25:34.871" v="235"/>
          <ac:spMkLst>
            <pc:docMk/>
            <pc:sldMk cId="1691482332" sldId="290"/>
            <ac:spMk id="71" creationId="{CC6D9729-F439-47A2-9F7A-D8475B779121}"/>
          </ac:spMkLst>
        </pc:spChg>
      </pc:sldChg>
      <pc:sldChg chg="addSp delSp modSp">
        <pc:chgData name="ito sh" userId="b72e1b45a6eb2453" providerId="LiveId" clId="{871E63B6-1655-4173-9A82-F7396D0876F0}" dt="2019-09-07T18:14:57.036" v="578" actId="165"/>
        <pc:sldMkLst>
          <pc:docMk/>
          <pc:sldMk cId="1582896633" sldId="291"/>
        </pc:sldMkLst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0" creationId="{00000000-0000-0000-0000-000000000000}"/>
          </ac:spMkLst>
        </pc:spChg>
        <pc:grpChg chg="add del mod">
          <ac:chgData name="ito sh" userId="b72e1b45a6eb2453" providerId="LiveId" clId="{871E63B6-1655-4173-9A82-F7396D0876F0}" dt="2019-09-07T18:14:48.225" v="570" actId="165"/>
          <ac:grpSpMkLst>
            <pc:docMk/>
            <pc:sldMk cId="1582896633" sldId="291"/>
            <ac:grpSpMk id="3" creationId="{63798E47-DD13-4532-B5F0-8BBD850A576B}"/>
          </ac:grpSpMkLst>
        </pc:grpChg>
        <pc:grpChg chg="add del mod">
          <ac:chgData name="ito sh" userId="b72e1b45a6eb2453" providerId="LiveId" clId="{871E63B6-1655-4173-9A82-F7396D0876F0}" dt="2019-09-07T18:14:50.162" v="572" actId="165"/>
          <ac:grpSpMkLst>
            <pc:docMk/>
            <pc:sldMk cId="1582896633" sldId="291"/>
            <ac:grpSpMk id="4" creationId="{11ADD4B7-D5B2-4C39-9949-846369C4D075}"/>
          </ac:grpSpMkLst>
        </pc:grpChg>
        <pc:grpChg chg="add del mod">
          <ac:chgData name="ito sh" userId="b72e1b45a6eb2453" providerId="LiveId" clId="{871E63B6-1655-4173-9A82-F7396D0876F0}" dt="2019-09-07T18:14:51.454" v="574" actId="165"/>
          <ac:grpSpMkLst>
            <pc:docMk/>
            <pc:sldMk cId="1582896633" sldId="291"/>
            <ac:grpSpMk id="5" creationId="{AA3F4FFA-DC43-4039-B2E5-791913449906}"/>
          </ac:grpSpMkLst>
        </pc:grpChg>
        <pc:grpChg chg="add del mod">
          <ac:chgData name="ito sh" userId="b72e1b45a6eb2453" providerId="LiveId" clId="{871E63B6-1655-4173-9A82-F7396D0876F0}" dt="2019-09-07T18:14:52.833" v="576" actId="165"/>
          <ac:grpSpMkLst>
            <pc:docMk/>
            <pc:sldMk cId="1582896633" sldId="291"/>
            <ac:grpSpMk id="21" creationId="{2793673F-0591-4F08-B13D-3EF961B7BC50}"/>
          </ac:grpSpMkLst>
        </pc:grpChg>
        <pc:grpChg chg="add del mod">
          <ac:chgData name="ito sh" userId="b72e1b45a6eb2453" providerId="LiveId" clId="{871E63B6-1655-4173-9A82-F7396D0876F0}" dt="2019-09-07T18:14:57.036" v="578" actId="165"/>
          <ac:grpSpMkLst>
            <pc:docMk/>
            <pc:sldMk cId="1582896633" sldId="291"/>
            <ac:grpSpMk id="48" creationId="{A633C60F-E237-4021-94E5-D60E1C8236EB}"/>
          </ac:grpSpMkLst>
        </pc:grpChg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  <pc:spChg chg="mod">
          <ac:chgData name="ito sh" userId="b72e1b45a6eb2453" providerId="LiveId" clId="{871E63B6-1655-4173-9A82-F7396D0876F0}" dt="2019-08-26T14:12:05.212" v="500" actId="207"/>
          <ac:spMkLst>
            <pc:docMk/>
            <pc:sldMk cId="1941651198" sldId="294"/>
            <ac:spMk id="5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08T13:55:16.333" v="594" actId="207"/>
        <pc:sldMkLst>
          <pc:docMk/>
          <pc:sldMk cId="715667158" sldId="296"/>
        </pc:sldMkLst>
        <pc:spChg chg="mod">
          <ac:chgData name="ito sh" userId="b72e1b45a6eb2453" providerId="LiveId" clId="{871E63B6-1655-4173-9A82-F7396D0876F0}" dt="2019-09-08T13:55:16.333" v="594" actId="207"/>
          <ac:spMkLst>
            <pc:docMk/>
            <pc:sldMk cId="715667158" sldId="296"/>
            <ac:spMk id="2" creationId="{00000000-0000-0000-0000-000000000000}"/>
          </ac:spMkLst>
        </pc:spChg>
        <pc:spChg chg="add del">
          <ac:chgData name="ito sh" userId="b72e1b45a6eb2453" providerId="LiveId" clId="{871E63B6-1655-4173-9A82-F7396D0876F0}" dt="2019-08-19T10:47:25.239" v="23"/>
          <ac:spMkLst>
            <pc:docMk/>
            <pc:sldMk cId="715667158" sldId="296"/>
            <ac:spMk id="3" creationId="{7B0D2858-FA7E-45E9-AA90-24CD3242B2C0}"/>
          </ac:spMkLst>
        </pc:spChg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6.914" v="480" actId="115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30T13:39:57.478" v="735" actId="207"/>
        <pc:sldMkLst>
          <pc:docMk/>
          <pc:sldMk cId="2676337646" sldId="299"/>
        </pc:sldMkLst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9-30T07:39:39.238" v="664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9-30T07:44:08.485" v="709" actId="404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9-30T07:44:21.039" v="711" actId="2057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9-30T07:44:22.935" v="713" actId="2057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9-30T07:44:24.188" v="715" actId="2057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9-30T13:39:57.478" v="735" actId="20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9-30T13:37:32.380" v="724" actId="207"/>
          <ac:spMkLst>
            <pc:docMk/>
            <pc:sldMk cId="2676337646" sldId="299"/>
            <ac:spMk id="52" creationId="{00000000-0000-0000-0000-000000000000}"/>
          </ac:spMkLst>
        </pc:spChg>
        <pc:spChg chg="mod ord">
          <ac:chgData name="ito sh" userId="b72e1b45a6eb2453" providerId="LiveId" clId="{871E63B6-1655-4173-9A82-F7396D0876F0}" dt="2019-09-30T07:38:59.659" v="662" actId="166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19T15:21:59.740" v="372" actId="207"/>
          <ac:spMkLst>
            <pc:docMk/>
            <pc:sldMk cId="2676337646" sldId="299"/>
            <ac:spMk id="66" creationId="{00000000-0000-0000-0000-000000000000}"/>
          </ac:spMkLst>
        </pc:spChg>
        <pc:spChg chg="add mod">
          <ac:chgData name="ito sh" userId="b72e1b45a6eb2453" providerId="LiveId" clId="{871E63B6-1655-4173-9A82-F7396D0876F0}" dt="2019-08-19T14:26:16.266" v="241" actId="207"/>
          <ac:spMkLst>
            <pc:docMk/>
            <pc:sldMk cId="2676337646" sldId="299"/>
            <ac:spMk id="67" creationId="{2F49FBF2-61EA-410C-BD35-AB12B90CB001}"/>
          </ac:spMkLst>
        </pc:spChg>
        <pc:spChg chg="add mod">
          <ac:chgData name="ito sh" userId="b72e1b45a6eb2453" providerId="LiveId" clId="{871E63B6-1655-4173-9A82-F7396D0876F0}" dt="2019-08-19T14:27:14.812" v="255" actId="14100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871E63B6-1655-4173-9A82-F7396D0876F0}" dt="2019-08-19T14:28:39.779" v="300" actId="478"/>
          <ac:spMkLst>
            <pc:docMk/>
            <pc:sldMk cId="2676337646" sldId="299"/>
            <ac:spMk id="73" creationId="{720EA02B-4178-499E-9F5E-E0264E143E9F}"/>
          </ac:spMkLst>
        </pc:spChg>
        <pc:picChg chg="add mod">
          <ac:chgData name="ito sh" userId="b72e1b45a6eb2453" providerId="LiveId" clId="{871E63B6-1655-4173-9A82-F7396D0876F0}" dt="2019-08-26T13:22:14.322" v="469" actId="14100"/>
          <ac:picMkLst>
            <pc:docMk/>
            <pc:sldMk cId="2676337646" sldId="299"/>
            <ac:picMk id="3" creationId="{99B605E9-1779-4B6C-8162-50BBE599EFE2}"/>
          </ac:picMkLst>
        </pc:picChg>
        <pc:picChg chg="add mod">
          <ac:chgData name="ito sh" userId="b72e1b45a6eb2453" providerId="LiveId" clId="{871E63B6-1655-4173-9A82-F7396D0876F0}" dt="2019-09-30T07:40:01.752" v="671" actId="14100"/>
          <ac:picMkLst>
            <pc:docMk/>
            <pc:sldMk cId="2676337646" sldId="299"/>
            <ac:picMk id="5" creationId="{B2809DBC-DDAC-4EAB-8768-6C15BC9B4C61}"/>
          </ac:picMkLst>
        </pc:picChg>
        <pc:picChg chg="add del mod">
          <ac:chgData name="ito sh" userId="b72e1b45a6eb2453" providerId="LiveId" clId="{871E63B6-1655-4173-9A82-F7396D0876F0}" dt="2019-09-30T13:36:38.855" v="717" actId="478"/>
          <ac:picMkLst>
            <pc:docMk/>
            <pc:sldMk cId="2676337646" sldId="299"/>
            <ac:picMk id="21" creationId="{FA8156E4-2D12-4881-B9A3-C3815993937D}"/>
          </ac:picMkLst>
        </pc:picChg>
        <pc:picChg chg="add del mod">
          <ac:chgData name="ito sh" userId="b72e1b45a6eb2453" providerId="LiveId" clId="{871E63B6-1655-4173-9A82-F7396D0876F0}" dt="2019-09-30T13:37:10.535" v="719"/>
          <ac:picMkLst>
            <pc:docMk/>
            <pc:sldMk cId="2676337646" sldId="299"/>
            <ac:picMk id="47" creationId="{32C63AA5-3E90-4F25-9D64-4BA3DB055232}"/>
          </ac:picMkLst>
        </pc:picChg>
        <pc:picChg chg="add del mod">
          <ac:chgData name="ito sh" userId="b72e1b45a6eb2453" providerId="LiveId" clId="{871E63B6-1655-4173-9A82-F7396D0876F0}" dt="2019-09-30T13:39:51.013" v="734" actId="1076"/>
          <ac:picMkLst>
            <pc:docMk/>
            <pc:sldMk cId="2676337646" sldId="299"/>
            <ac:picMk id="48" creationId="{64C3AF6C-B733-4BA3-8F59-FBEAF13EB96B}"/>
          </ac:picMkLst>
        </pc:picChg>
        <pc:picChg chg="add mod">
          <ac:chgData name="ito sh" userId="b72e1b45a6eb2453" providerId="LiveId" clId="{871E63B6-1655-4173-9A82-F7396D0876F0}" dt="2019-09-30T13:38:49.302" v="731" actId="167"/>
          <ac:picMkLst>
            <pc:docMk/>
            <pc:sldMk cId="2676337646" sldId="299"/>
            <ac:picMk id="49" creationId="{5E8DF95A-0503-4A1A-8F2E-39EBD091B64B}"/>
          </ac:picMkLst>
        </pc:picChg>
        <pc:picChg chg="add mod">
          <ac:chgData name="ito sh" userId="b72e1b45a6eb2453" providerId="LiveId" clId="{871E63B6-1655-4173-9A82-F7396D0876F0}" dt="2019-09-30T07:38:50.513" v="659" actId="14100"/>
          <ac:picMkLst>
            <pc:docMk/>
            <pc:sldMk cId="2676337646" sldId="299"/>
            <ac:picMk id="1026" creationId="{28350437-A961-4E43-AC92-608B60323386}"/>
          </ac:picMkLst>
        </pc:picChg>
        <pc:picChg chg="del mod">
          <ac:chgData name="ito sh" userId="b72e1b45a6eb2453" providerId="LiveId" clId="{871E63B6-1655-4173-9A82-F7396D0876F0}" dt="2019-08-26T13:22:10.851" v="467" actId="478"/>
          <ac:picMkLst>
            <pc:docMk/>
            <pc:sldMk cId="2676337646" sldId="299"/>
            <ac:picMk id="1026" creationId="{E55D9B0A-B67E-40F0-9D8D-C51FB4E1691A}"/>
          </ac:picMkLst>
        </pc:picChg>
        <pc:picChg chg="add mod">
          <ac:chgData name="ito sh" userId="b72e1b45a6eb2453" providerId="LiveId" clId="{871E63B6-1655-4173-9A82-F7396D0876F0}" dt="2019-09-30T07:40:59.949" v="695" actId="1076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871E63B6-1655-4173-9A82-F7396D0876F0}" dt="2019-09-30T07:39:14.154" v="663" actId="1076"/>
          <ac:picMkLst>
            <pc:docMk/>
            <pc:sldMk cId="2676337646" sldId="299"/>
            <ac:picMk id="1034" creationId="{AB0162CD-D820-424D-9546-3DC1A83D2FC1}"/>
          </ac:picMkLst>
        </pc:picChg>
        <pc:picChg chg="add del">
          <ac:chgData name="ito sh" userId="b72e1b45a6eb2453" providerId="LiveId" clId="{871E63B6-1655-4173-9A82-F7396D0876F0}" dt="2019-08-26T13:21:45.282" v="463" actId="478"/>
          <ac:picMkLst>
            <pc:docMk/>
            <pc:sldMk cId="2676337646" sldId="299"/>
            <ac:picMk id="1046" creationId="{D574ABC0-A093-4984-9A4E-8F781849807A}"/>
          </ac:picMkLst>
        </pc:picChg>
        <pc:picChg chg="del">
          <ac:chgData name="ito sh" userId="b72e1b45a6eb2453" providerId="LiveId" clId="{871E63B6-1655-4173-9A82-F7396D0876F0}" dt="2019-09-30T07:40:07.628" v="672" actId="478"/>
          <ac:picMkLst>
            <pc:docMk/>
            <pc:sldMk cId="2676337646" sldId="299"/>
            <ac:picMk id="1048" creationId="{3436D746-896C-4B4A-9347-EDA267846073}"/>
          </ac:picMkLst>
        </pc:picChg>
        <pc:cxnChg chg="add mod">
          <ac:chgData name="ito sh" userId="b72e1b45a6eb2453" providerId="LiveId" clId="{871E63B6-1655-4173-9A82-F7396D0876F0}" dt="2019-08-19T14:27:28.392" v="258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del">
        <pc:chgData name="ito sh" userId="b72e1b45a6eb2453" providerId="LiveId" clId="{871E63B6-1655-4173-9A82-F7396D0876F0}" dt="2019-09-07T17:55:33.012" v="520" actId="2696"/>
        <pc:sldMkLst>
          <pc:docMk/>
          <pc:sldMk cId="2346604143" sldId="300"/>
        </pc:sldMkLst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  <pc:spChg chg="mod">
          <ac:chgData name="ito sh" userId="b72e1b45a6eb2453" providerId="LiveId" clId="{871E63B6-1655-4173-9A82-F7396D0876F0}" dt="2019-08-26T14:11:54.039" v="491" actId="207"/>
          <ac:spMkLst>
            <pc:docMk/>
            <pc:sldMk cId="3292416738" sldId="301"/>
            <ac:spMk id="53" creationId="{00000000-0000-0000-0000-000000000000}"/>
          </ac:spMkLst>
        </pc:spChg>
      </pc:sldChg>
      <pc:sldChg chg="addSp delSp modSp setBg">
        <pc:chgData name="ito sh" userId="b72e1b45a6eb2453" providerId="LiveId" clId="{871E63B6-1655-4173-9A82-F7396D0876F0}" dt="2019-09-08T01:22:03.951" v="592" actId="171"/>
        <pc:sldMkLst>
          <pc:docMk/>
          <pc:sldMk cId="2020473484" sldId="302"/>
        </pc:sldMkLst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5" creationId="{00000000-0000-0000-0000-000000000000}"/>
          </ac:spMkLst>
        </pc:spChg>
        <pc:grpChg chg="add del mod">
          <ac:chgData name="ito sh" userId="b72e1b45a6eb2453" providerId="LiveId" clId="{871E63B6-1655-4173-9A82-F7396D0876F0}" dt="2019-09-08T01:21:53.440" v="588" actId="165"/>
          <ac:grpSpMkLst>
            <pc:docMk/>
            <pc:sldMk cId="2020473484" sldId="302"/>
            <ac:grpSpMk id="3" creationId="{9E333E4B-7470-418B-8DF4-B627C5732653}"/>
          </ac:grpSpMkLst>
        </pc:grpChg>
        <pc:grpChg chg="add del mod">
          <ac:chgData name="ito sh" userId="b72e1b45a6eb2453" providerId="LiveId" clId="{871E63B6-1655-4173-9A82-F7396D0876F0}" dt="2019-09-08T01:21:57.023" v="590" actId="165"/>
          <ac:grpSpMkLst>
            <pc:docMk/>
            <pc:sldMk cId="2020473484" sldId="302"/>
            <ac:grpSpMk id="4" creationId="{EAD2994F-FF9D-4AA8-A80E-D0C702B23268}"/>
          </ac:grpSpMkLst>
        </pc:grpChg>
      </pc:sldChg>
      <pc:sldChg chg="addSp delSp modSp">
        <pc:chgData name="ito sh" userId="b72e1b45a6eb2453" providerId="LiveId" clId="{871E63B6-1655-4173-9A82-F7396D0876F0}" dt="2019-09-07T18:15:10.366" v="586" actId="165"/>
        <pc:sldMkLst>
          <pc:docMk/>
          <pc:sldMk cId="2112611312" sldId="306"/>
        </pc:sldMkLst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1" creationId="{D634BDA4-FC96-4AC6-A7D1-90D5CEACF2F1}"/>
          </ac:spMkLst>
        </pc:spChg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2" creationId="{539358A3-A26B-4868-AB7C-299CCAA79440}"/>
          </ac:spMkLst>
        </pc:spChg>
        <pc:grpChg chg="add del mod">
          <ac:chgData name="ito sh" userId="b72e1b45a6eb2453" providerId="LiveId" clId="{871E63B6-1655-4173-9A82-F7396D0876F0}" dt="2019-09-07T18:15:05.709" v="580" actId="165"/>
          <ac:grpSpMkLst>
            <pc:docMk/>
            <pc:sldMk cId="2112611312" sldId="306"/>
            <ac:grpSpMk id="4" creationId="{FFC7E172-CF7C-435B-A20E-E322653FFC23}"/>
          </ac:grpSpMkLst>
        </pc:grpChg>
        <pc:grpChg chg="add del mod">
          <ac:chgData name="ito sh" userId="b72e1b45a6eb2453" providerId="LiveId" clId="{871E63B6-1655-4173-9A82-F7396D0876F0}" dt="2019-09-07T18:15:07.487" v="582" actId="165"/>
          <ac:grpSpMkLst>
            <pc:docMk/>
            <pc:sldMk cId="2112611312" sldId="306"/>
            <ac:grpSpMk id="5" creationId="{BA14F857-979A-4D18-BE43-80BC979860DC}"/>
          </ac:grpSpMkLst>
        </pc:grpChg>
        <pc:grpChg chg="add del mod">
          <ac:chgData name="ito sh" userId="b72e1b45a6eb2453" providerId="LiveId" clId="{871E63B6-1655-4173-9A82-F7396D0876F0}" dt="2019-09-07T18:15:08.927" v="584" actId="165"/>
          <ac:grpSpMkLst>
            <pc:docMk/>
            <pc:sldMk cId="2112611312" sldId="306"/>
            <ac:grpSpMk id="6" creationId="{B337AE77-ADAF-468F-9E1A-4F05FA9CA5C6}"/>
          </ac:grpSpMkLst>
        </pc:grpChg>
        <pc:grpChg chg="add del mod">
          <ac:chgData name="ito sh" userId="b72e1b45a6eb2453" providerId="LiveId" clId="{871E63B6-1655-4173-9A82-F7396D0876F0}" dt="2019-09-07T18:15:10.366" v="586" actId="165"/>
          <ac:grpSpMkLst>
            <pc:docMk/>
            <pc:sldMk cId="2112611312" sldId="306"/>
            <ac:grpSpMk id="7" creationId="{1FCF0B38-4BE7-492F-8453-03EEC40440AD}"/>
          </ac:grpSpMkLst>
        </pc:grpChg>
      </pc:sldChg>
      <pc:sldChg chg="del">
        <pc:chgData name="ito sh" userId="b72e1b45a6eb2453" providerId="LiveId" clId="{871E63B6-1655-4173-9A82-F7396D0876F0}" dt="2019-09-07T17:55:31.826" v="519" actId="2696"/>
        <pc:sldMkLst>
          <pc:docMk/>
          <pc:sldMk cId="2370953379" sldId="313"/>
        </pc:sldMkLst>
      </pc:sldChg>
      <pc:sldChg chg="modSp">
        <pc:chgData name="ito sh" userId="b72e1b45a6eb2453" providerId="LiveId" clId="{871E63B6-1655-4173-9A82-F7396D0876F0}" dt="2019-09-07T17:57:09.054" v="524" actId="6549"/>
        <pc:sldMkLst>
          <pc:docMk/>
          <pc:sldMk cId="4291978540" sldId="325"/>
        </pc:sldMkLst>
        <pc:spChg chg="mod">
          <ac:chgData name="ito sh" userId="b72e1b45a6eb2453" providerId="LiveId" clId="{871E63B6-1655-4173-9A82-F7396D0876F0}" dt="2019-09-07T17:57:09.054" v="524" actId="6549"/>
          <ac:spMkLst>
            <pc:docMk/>
            <pc:sldMk cId="4291978540" sldId="325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14T03:39:28.556" v="654"/>
        <pc:sldMkLst>
          <pc:docMk/>
          <pc:sldMk cId="625981191" sldId="326"/>
        </pc:sldMkLst>
        <pc:spChg chg="add del mod">
          <ac:chgData name="ito sh" userId="b72e1b45a6eb2453" providerId="LiveId" clId="{871E63B6-1655-4173-9A82-F7396D0876F0}" dt="2019-09-07T17:56:49.069" v="522" actId="478"/>
          <ac:spMkLst>
            <pc:docMk/>
            <pc:sldMk cId="625981191" sldId="326"/>
            <ac:spMk id="3" creationId="{8BDB5DF4-9600-4F4C-A3BE-0E82A5115B20}"/>
          </ac:spMkLst>
        </pc:spChg>
        <pc:spChg chg="del mod">
          <ac:chgData name="ito sh" userId="b72e1b45a6eb2453" providerId="LiveId" clId="{871E63B6-1655-4173-9A82-F7396D0876F0}" dt="2019-09-07T17:56:46.139" v="521" actId="478"/>
          <ac:spMkLst>
            <pc:docMk/>
            <pc:sldMk cId="625981191" sldId="326"/>
            <ac:spMk id="6" creationId="{58378C87-A628-4289-B6A7-541503C394C7}"/>
          </ac:spMkLst>
        </pc:spChg>
        <pc:graphicFrameChg chg="mod modGraphic">
          <ac:chgData name="ito sh" userId="b72e1b45a6eb2453" providerId="LiveId" clId="{871E63B6-1655-4173-9A82-F7396D0876F0}" dt="2019-09-14T03:39:28.556" v="654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5DB3A279-52B4-49E0-BE74-E3F363D4CA0E}"/>
  </pc:docChgLst>
  <pc:docChgLst>
    <pc:chgData name="ito sh" userId="b72e1b45a6eb2453" providerId="LiveId" clId="{105FA30F-C1AB-4B2C-9DEE-03D8017723E0}"/>
    <pc:docChg chg="custSel modSld">
      <pc:chgData name="ito sh" userId="b72e1b45a6eb2453" providerId="LiveId" clId="{105FA30F-C1AB-4B2C-9DEE-03D8017723E0}" dt="2019-12-21T23:35:00.347" v="2" actId="207"/>
      <pc:docMkLst>
        <pc:docMk/>
      </pc:docMkLst>
      <pc:sldChg chg="modSp">
        <pc:chgData name="ito sh" userId="b72e1b45a6eb2453" providerId="LiveId" clId="{105FA30F-C1AB-4B2C-9DEE-03D8017723E0}" dt="2019-12-21T23:35:00.347" v="2" actId="207"/>
        <pc:sldMkLst>
          <pc:docMk/>
          <pc:sldMk cId="625981191" sldId="326"/>
        </pc:sldMkLst>
        <pc:graphicFrameChg chg="modGraphic">
          <ac:chgData name="ito sh" userId="b72e1b45a6eb2453" providerId="LiveId" clId="{105FA30F-C1AB-4B2C-9DEE-03D8017723E0}" dt="2019-12-21T23:35:00.347" v="2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82FCC622-97C9-4B7C-9260-08D6695D2560}"/>
  </pc:docChgLst>
  <pc:docChgLst>
    <pc:chgData name="ito sh" userId="b72e1b45a6eb2453" providerId="LiveId" clId="{3EDBEA43-75D7-4CEF-840C-1674A4CC87AB}"/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  <pc:picChg chg="add mod">
          <ac:chgData name="ito sh" userId="b72e1b45a6eb2453" providerId="LiveId" clId="{BDFAC52C-1089-43AC-9A4E-58C0A13A07DC}" dt="2019-05-27T04:40:03.404" v="332" actId="14100"/>
          <ac:picMkLst>
            <pc:docMk/>
            <pc:sldMk cId="2676337646" sldId="299"/>
            <ac:picMk id="1026" creationId="{E55D9B0A-B67E-40F0-9D8D-C51FB4E1691A}"/>
          </ac:picMkLst>
        </pc:picChg>
        <pc:picChg chg="del">
          <ac:chgData name="ito sh" userId="b72e1b45a6eb2453" providerId="LiveId" clId="{BDFAC52C-1089-43AC-9A4E-58C0A13A07DC}" dt="2019-05-27T04:39:18.205" v="326" actId="478"/>
          <ac:picMkLst>
            <pc:docMk/>
            <pc:sldMk cId="2676337646" sldId="299"/>
            <ac:picMk id="1044" creationId="{933165AA-DFA9-4988-8F90-0DD405AE03FF}"/>
          </ac:picMkLst>
        </pc:picChg>
        <pc:picChg chg="add del mod">
          <ac:chgData name="ito sh" userId="b72e1b45a6eb2453" providerId="LiveId" clId="{BDFAC52C-1089-43AC-9A4E-58C0A13A07DC}" dt="2019-06-22T20:14:45.007" v="455" actId="478"/>
          <ac:picMkLst>
            <pc:docMk/>
            <pc:sldMk cId="2676337646" sldId="299"/>
            <ac:picMk id="1048" creationId="{3436D746-896C-4B4A-9347-EDA267846073}"/>
          </ac:picMkLst>
        </pc:picChg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  <pc:spChg chg="mod">
          <ac:chgData name="ito sh" userId="b72e1b45a6eb2453" providerId="LiveId" clId="{BDFAC52C-1089-43AC-9A4E-58C0A13A07DC}" dt="2019-05-27T04:31:53.587" v="273" actId="1076"/>
          <ac:spMkLst>
            <pc:docMk/>
            <pc:sldMk cId="625981191" sldId="326"/>
            <ac:spMk id="6" creationId="{58378C87-A628-4289-B6A7-541503C394C7}"/>
          </ac:spMkLst>
        </pc:spChg>
        <pc:graphicFrameChg chg="add del mod">
          <ac:chgData name="ito sh" userId="b72e1b45a6eb2453" providerId="LiveId" clId="{BDFAC52C-1089-43AC-9A4E-58C0A13A07DC}" dt="2019-05-26T14:37:13.813" v="240"/>
          <ac:graphicFrameMkLst>
            <pc:docMk/>
            <pc:sldMk cId="625981191" sldId="326"/>
            <ac:graphicFrameMk id="2" creationId="{DC5EADFA-6A26-4268-B67F-E9EB7D78BC0B}"/>
          </ac:graphicFrameMkLst>
        </pc:graphicFrameChg>
        <pc:graphicFrameChg chg="add mod">
          <ac:chgData name="ito sh" userId="b72e1b45a6eb2453" providerId="LiveId" clId="{BDFAC52C-1089-43AC-9A4E-58C0A13A07DC}" dt="2019-05-26T15:04:41.053" v="253"/>
          <ac:graphicFrameMkLst>
            <pc:docMk/>
            <pc:sldMk cId="625981191" sldId="326"/>
            <ac:graphicFrameMk id="5" creationId="{41E3443F-64D9-4E7D-BC26-C25028188697}"/>
          </ac:graphicFrameMkLst>
        </pc:graphicFrameChg>
        <pc:graphicFrameChg chg="mod modGraphic">
          <ac:chgData name="ito sh" userId="b72e1b45a6eb2453" providerId="LiveId" clId="{BDFAC52C-1089-43AC-9A4E-58C0A13A07DC}" dt="2019-06-20T16:13:11.600" v="45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B43E204D-810D-4A88-BA32-B5485AC36F7A}"/>
  </pc:docChgLst>
  <pc:docChgLst>
    <pc:chgData name="sh ito" userId="b72e1b45a6eb2453" providerId="LiveId" clId="{5DB3A279-52B4-49E0-BE74-E3F363D4CA0E}"/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  <pc:spChg chg="del">
          <ac:chgData name="sh ito" userId="b72e1b45a6eb2453" providerId="LiveId" clId="{871E63B6-1655-4173-9A82-F7396D0876F0}" dt="2019-08-05T01:37:20.790" v="8" actId="478"/>
          <ac:spMkLst>
            <pc:docMk/>
            <pc:sldMk cId="2080287932" sldId="257"/>
            <ac:spMk id="51" creationId="{12DFFF7D-92E7-4354-B537-76B9C1F06FF0}"/>
          </ac:spMkLst>
        </pc:spChg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  <pc:spChg chg="mod">
          <ac:chgData name="sh ito" userId="b72e1b45a6eb2453" providerId="LiveId" clId="{871E63B6-1655-4173-9A82-F7396D0876F0}" dt="2019-08-05T01:35:44.608" v="1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sh ito" userId="b72e1b45a6eb2453" providerId="LiveId" clId="{871E63B6-1655-4173-9A82-F7396D0876F0}" dt="2019-08-05T01:35:45.593" v="2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sh ito" userId="b72e1b45a6eb2453" providerId="LiveId" clId="{871E63B6-1655-4173-9A82-F7396D0876F0}" dt="2019-08-05T01:35:43.468" v="0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sh ito" userId="b72e1b45a6eb2453" providerId="LiveId" clId="{871E63B6-1655-4173-9A82-F7396D0876F0}" dt="2019-08-05T01:35:46.703" v="3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sh ito" userId="b72e1b45a6eb2453" providerId="LiveId" clId="{871E63B6-1655-4173-9A82-F7396D0876F0}" dt="2019-08-05T01:35:51.899" v="7" actId="1036"/>
          <ac:spMkLst>
            <pc:docMk/>
            <pc:sldMk cId="2173051432" sldId="298"/>
            <ac:spMk id="64" creationId="{00000000-0000-0000-0000-000000000000}"/>
          </ac:spMkLst>
        </pc:spChg>
      </pc:sldChg>
    </pc:docChg>
  </pc:docChgLst>
  <pc:docChgLst>
    <pc:chgData name="ito sh" userId="b72e1b45a6eb2453" providerId="LiveId" clId="{FA9420A9-89D2-458D-95F7-783850939D5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www.google.com/url?sa=i&amp;source=images&amp;cd=&amp;ved=2ahUKEwjd3e-W5PDfAhUOQN4KHRtZCVoQjRx6BAgBEAU&amp;url=https%3A%2F%2Fcommons.wikimedia.org%2Fwiki%2FFile%3AMicrosoft_Word_2013_logo.svg&amp;psig=AOvVaw0uaRDQ_IY9SSIkwbJ78zLu&amp;ust=1547675904579748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13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Key </a:t>
            </a:r>
            <a:r>
              <a:rPr lang="en-US" altLang="ja-JP"/>
              <a:t>&amp;</a:t>
            </a:r>
            <a:r>
              <a:rPr lang="ja-JP" altLang="en-US"/>
              <a:t> </a:t>
            </a:r>
            <a:r>
              <a:rPr lang="en-US" altLang="ja-JP"/>
              <a:t>Mouse</a:t>
            </a:r>
            <a:br>
              <a:rPr lang="en-US" altLang="ja-JP"/>
            </a:br>
            <a:r>
              <a:rPr lang="en-US" altLang="ja-JP"/>
              <a:t>Bindings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lang="ja-JP" altLang="en-US">
                <a:solidFill>
                  <a:schemeClr val="accent1"/>
                </a:solidFill>
              </a:rPr>
              <a:t> </a:t>
            </a:r>
            <a:r>
              <a:rPr lang="en-US" altLang="ja-JP">
                <a:solidFill>
                  <a:schemeClr val="accent1"/>
                </a:solidFill>
              </a:rPr>
              <a:t>or 7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2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解除</a:t>
            </a:r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62" y="1600539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セル幅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調整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6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（日）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6146" name="Picture 2" descr="「outlook」の画像検索結果">
            <a:extLst>
              <a:ext uri="{FF2B5EF4-FFF2-40B4-BE49-F238E27FC236}">
                <a16:creationId xmlns:a16="http://schemas.microsoft.com/office/drawing/2014/main" id="{25D2D907-C30C-49B4-81D6-3A9D0B9D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8" y="1660768"/>
            <a:ext cx="977643" cy="97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「ｇ304」の画像検索結果">
            <a:extLst>
              <a:ext uri="{FF2B5EF4-FFF2-40B4-BE49-F238E27FC236}">
                <a16:creationId xmlns:a16="http://schemas.microsoft.com/office/drawing/2014/main" id="{9FF2FD37-FCEA-4961-9DAC-20FAC33A1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6" r="29796"/>
          <a:stretch/>
        </p:blipFill>
        <p:spPr bwMode="auto">
          <a:xfrm>
            <a:off x="5540350" y="2139774"/>
            <a:ext cx="2004062" cy="372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「pro wireless」の画像検索結果">
            <a:extLst>
              <a:ext uri="{FF2B5EF4-FFF2-40B4-BE49-F238E27FC236}">
                <a16:creationId xmlns:a16="http://schemas.microsoft.com/office/drawing/2014/main" id="{DA7A34E4-26A5-4792-9FAC-0E9EA77D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02" y="2299526"/>
            <a:ext cx="17240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8268" y="379022"/>
            <a:ext cx="7886700" cy="1325563"/>
          </a:xfrm>
        </p:spPr>
        <p:txBody>
          <a:bodyPr>
            <a:noAutofit/>
          </a:bodyPr>
          <a:lstStyle/>
          <a:p>
            <a:r>
              <a:rPr kumimoji="1"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Mouse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 Wireless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G304</a:t>
            </a:r>
            <a:endParaRPr kumimoji="1" lang="ja-JP" altLang="en-US" sz="200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C121B7BE-9DD9-4103-B7CF-4B173182FD07}"/>
              </a:ext>
            </a:extLst>
          </p:cNvPr>
          <p:cNvSpPr txBox="1"/>
          <p:nvPr/>
        </p:nvSpPr>
        <p:spPr>
          <a:xfrm>
            <a:off x="2042566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7Button</a:t>
            </a:r>
            <a:endParaRPr kumimoji="1" lang="ja-JP" altLang="en-US" sz="2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5A1B171-379A-4E27-83D7-AD41717AFFD7}"/>
              </a:ext>
            </a:extLst>
          </p:cNvPr>
          <p:cNvSpPr txBox="1"/>
          <p:nvPr/>
        </p:nvSpPr>
        <p:spPr>
          <a:xfrm>
            <a:off x="5706087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5Button</a:t>
            </a:r>
            <a:endParaRPr kumimoji="1" lang="ja-JP" altLang="en-US" sz="240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107C4EAB-40A2-477F-8AAB-3514241B7D42}"/>
              </a:ext>
            </a:extLst>
          </p:cNvPr>
          <p:cNvSpPr/>
          <p:nvPr/>
        </p:nvSpPr>
        <p:spPr>
          <a:xfrm rot="17100000">
            <a:off x="1400499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552718F-3B5E-42EA-BC8F-FE482A26D851}"/>
              </a:ext>
            </a:extLst>
          </p:cNvPr>
          <p:cNvSpPr/>
          <p:nvPr/>
        </p:nvSpPr>
        <p:spPr>
          <a:xfrm rot="15300000">
            <a:off x="1400499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634BDA4-FC96-4AC6-A7D1-90D5CEACF2F1}"/>
              </a:ext>
            </a:extLst>
          </p:cNvPr>
          <p:cNvSpPr/>
          <p:nvPr/>
        </p:nvSpPr>
        <p:spPr>
          <a:xfrm rot="4500000">
            <a:off x="3750367" y="3376970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539358A3-A26B-4868-AB7C-299CCAA79440}"/>
              </a:ext>
            </a:extLst>
          </p:cNvPr>
          <p:cNvSpPr/>
          <p:nvPr/>
        </p:nvSpPr>
        <p:spPr>
          <a:xfrm rot="6300000">
            <a:off x="3750367" y="3912833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E3E02116-18EB-493D-AD14-58F1C7DDD686}"/>
              </a:ext>
            </a:extLst>
          </p:cNvPr>
          <p:cNvSpPr/>
          <p:nvPr/>
        </p:nvSpPr>
        <p:spPr>
          <a:xfrm rot="17100000">
            <a:off x="5097073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E98D06E1-55E5-4906-B2FC-747903E212C7}"/>
              </a:ext>
            </a:extLst>
          </p:cNvPr>
          <p:cNvSpPr/>
          <p:nvPr/>
        </p:nvSpPr>
        <p:spPr>
          <a:xfrm rot="15300000">
            <a:off x="5097073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320564"/>
              </p:ext>
            </p:extLst>
          </p:nvPr>
        </p:nvGraphicFramePr>
        <p:xfrm>
          <a:off x="210428" y="476672"/>
          <a:ext cx="8723144" cy="572108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53833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5365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トリガ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518449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なし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</a:t>
                      </a:r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uttonLF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LButton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アプリ固有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バインド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</a:b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時刻表示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OFF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Timer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Down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Exit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MacroZ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MacroZ</a:t>
                      </a: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Architecture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8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628650" y="1892109"/>
            <a:ext cx="3625778" cy="21865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</a:rPr>
              <a:t>AHK</a:t>
            </a: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EA02ABE-776C-48A0-9798-C804131708AC}"/>
              </a:ext>
            </a:extLst>
          </p:cNvPr>
          <p:cNvGrpSpPr/>
          <p:nvPr/>
        </p:nvGrpSpPr>
        <p:grpSpPr>
          <a:xfrm>
            <a:off x="628651" y="1250623"/>
            <a:ext cx="3789114" cy="4202726"/>
            <a:chOff x="1005140" y="785952"/>
            <a:chExt cx="7639048" cy="5773273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BCDFCA-92BE-4A7C-BE8F-DB294924713F}"/>
                </a:ext>
              </a:extLst>
            </p:cNvPr>
            <p:cNvSpPr/>
            <p:nvPr/>
          </p:nvSpPr>
          <p:spPr>
            <a:xfrm>
              <a:off x="1005140" y="5900412"/>
              <a:ext cx="3818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HHKB</a:t>
              </a:r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6E2DA9A-4AFA-4361-82CE-35A6746C8E6F}"/>
                </a:ext>
              </a:extLst>
            </p:cNvPr>
            <p:cNvSpPr/>
            <p:nvPr/>
          </p:nvSpPr>
          <p:spPr>
            <a:xfrm>
              <a:off x="4823664" y="5900412"/>
              <a:ext cx="3820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Mouse</a:t>
              </a:r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6B2184-E64E-4488-95A8-C3EC5CF5F6CB}"/>
                </a:ext>
              </a:extLst>
            </p:cNvPr>
            <p:cNvSpPr/>
            <p:nvPr/>
          </p:nvSpPr>
          <p:spPr>
            <a:xfrm>
              <a:off x="1005142" y="4011996"/>
              <a:ext cx="4263033" cy="6588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MBindListener.ahk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1005142" y="2853512"/>
              <a:ext cx="4263033" cy="832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MBind.ahk</a:t>
              </a:r>
            </a:p>
            <a:p>
              <a:endParaRPr kumimoji="1" lang="en-US" altLang="ja-JP" sz="1200">
                <a:solidFill>
                  <a:schemeClr val="accent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2790E98-ACC3-495D-889A-377E34C2B010}"/>
                </a:ext>
              </a:extLst>
            </p:cNvPr>
            <p:cNvSpPr/>
            <p:nvPr/>
          </p:nvSpPr>
          <p:spPr>
            <a:xfrm>
              <a:off x="1005140" y="785952"/>
              <a:ext cx="7637046" cy="6588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Applications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08C6072-4CA6-4E80-B0F9-17B3FAC092B3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2914401" y="5606309"/>
              <a:ext cx="2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F95DD2D-E3D8-43CB-BC06-1A41C20A06D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733927" y="5606309"/>
              <a:ext cx="0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254F857-4F54-422C-A621-DBD385FB1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3013" y="3717892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2914401" y="3353183"/>
              <a:ext cx="2353875" cy="3323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MBindSettings.ahk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862BF7-935E-410A-8060-35647001A0C1}"/>
                </a:ext>
              </a:extLst>
            </p:cNvPr>
            <p:cNvSpPr/>
            <p:nvPr/>
          </p:nvSpPr>
          <p:spPr>
            <a:xfrm>
              <a:off x="4142682" y="1671043"/>
              <a:ext cx="2591243" cy="9057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chemeClr val="bg1"/>
                  </a:solidFill>
                </a:rPr>
                <a:t>Library/*</a:t>
              </a:r>
            </a:p>
            <a:p>
              <a:pPr algn="ctr"/>
              <a:endParaRPr lang="en-US" altLang="ja-JP" sz="1000">
                <a:solidFill>
                  <a:schemeClr val="bg1"/>
                </a:solidFill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52B51CB-DE44-47CF-9422-5A9C72E79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4097" y="1444765"/>
              <a:ext cx="0" cy="14087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0A42A29-D20A-4402-91ED-5D3578E40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837" y="1419557"/>
              <a:ext cx="0" cy="14087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652FECC-865F-406C-8714-EAB578C952E4}"/>
                </a:ext>
              </a:extLst>
            </p:cNvPr>
            <p:cNvSpPr/>
            <p:nvPr/>
          </p:nvSpPr>
          <p:spPr>
            <a:xfrm>
              <a:off x="1005141" y="4947497"/>
              <a:ext cx="7637046" cy="658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Windows</a:t>
              </a:r>
              <a:r>
                <a:rPr lang="ja-JP" altLang="en-US"/>
                <a:t> </a:t>
              </a:r>
              <a:r>
                <a:rPr lang="en-US" altLang="ja-JP"/>
                <a:t>OS</a:t>
              </a:r>
              <a:endParaRPr kumimoji="1" lang="ja-JP" altLang="en-US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A32EBC3-298A-46BA-B8FD-241652CE7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2273" y="1444765"/>
              <a:ext cx="0" cy="35027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0E19DDE-BA50-4884-BD51-491BE0342E83}"/>
                </a:ext>
              </a:extLst>
            </p:cNvPr>
            <p:cNvSpPr/>
            <p:nvPr/>
          </p:nvSpPr>
          <p:spPr>
            <a:xfrm>
              <a:off x="4766755" y="2245948"/>
              <a:ext cx="1957289" cy="3267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/>
                <a:t>Resources/*</a:t>
              </a: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AB469AB-91EA-4719-9193-5C11710F7D0D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136659" y="4670808"/>
              <a:ext cx="0" cy="272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4B02623E-8822-42AF-8517-5EFB92241157}"/>
                </a:ext>
              </a:extLst>
            </p:cNvPr>
            <p:cNvSpPr/>
            <p:nvPr/>
          </p:nvSpPr>
          <p:spPr>
            <a:xfrm>
              <a:off x="5652568" y="2853512"/>
              <a:ext cx="2662123" cy="1813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chemeClr val="bg1"/>
                  </a:solidFill>
                </a:rPr>
                <a:t>IfWinActives/*</a:t>
              </a: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09C6817A-7146-4923-A87A-CF46C1CD86C9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6983629" y="4666908"/>
              <a:ext cx="0" cy="2766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EBE15E27-118E-49FF-A1CC-309F2E213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5621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227750C2-BC5B-4CDC-9007-7E7DDF77A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5475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F391C9B2-0E40-44F3-BF84-CD75E5A41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545" y="1444765"/>
              <a:ext cx="0" cy="2223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ボタン押下から</a:t>
            </a:r>
            <a: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への入力まで</a:t>
            </a:r>
            <a:b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511" y="5578474"/>
            <a:ext cx="914400" cy="91440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2"/>
          </p:cNvCxnSpPr>
          <p:nvPr/>
        </p:nvCxnSpPr>
        <p:spPr>
          <a:xfrm flipV="1">
            <a:off x="2979911" y="5453349"/>
            <a:ext cx="490328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1575683" y="5453350"/>
            <a:ext cx="489829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C6F1BC2-4B63-491B-A941-FB8E88AEAEBF}"/>
              </a:ext>
            </a:extLst>
          </p:cNvPr>
          <p:cNvSpPr txBox="1"/>
          <p:nvPr/>
        </p:nvSpPr>
        <p:spPr>
          <a:xfrm>
            <a:off x="4643381" y="1215158"/>
            <a:ext cx="3788122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400"/>
              <a:t>■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①物理入力層（</a:t>
            </a:r>
            <a:r>
              <a:rPr lang="en-US" altLang="ja-JP" sz="1400"/>
              <a:t>KB/Mouse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②</a:t>
            </a:r>
            <a:r>
              <a:rPr lang="en-US" altLang="ja-JP" sz="1400"/>
              <a:t>OS</a:t>
            </a:r>
            <a:r>
              <a:rPr lang="ja-JP" altLang="en-US" sz="1400"/>
              <a:t>処理層（</a:t>
            </a:r>
            <a:r>
              <a:rPr lang="en-US" altLang="ja-JP" sz="1400"/>
              <a:t>Windows10/chgkey.exe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③</a:t>
            </a:r>
            <a:r>
              <a:rPr lang="en-US" altLang="ja-JP" sz="1400"/>
              <a:t>AHK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④</a:t>
            </a:r>
            <a:r>
              <a:rPr lang="en-US" altLang="ja-JP" sz="1400"/>
              <a:t>Application</a:t>
            </a:r>
            <a:r>
              <a:rPr lang="ja-JP" altLang="en-US" sz="1400"/>
              <a:t>入力層</a:t>
            </a:r>
            <a:endParaRPr lang="en-US" altLang="ja-JP" sz="1400"/>
          </a:p>
          <a:p>
            <a:endParaRPr lang="ja-JP" altLang="ja-JP" sz="1400"/>
          </a:p>
          <a:p>
            <a:r>
              <a:rPr lang="ja-JP" altLang="ja-JP" sz="1400"/>
              <a:t>■</a:t>
            </a:r>
            <a:r>
              <a:rPr lang="en-US" altLang="ja-JP" sz="1400"/>
              <a:t>AHK</a:t>
            </a:r>
            <a:r>
              <a:rPr lang="ja-JP" altLang="en-US" sz="1400"/>
              <a:t>処理設計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MBindListener</a:t>
            </a:r>
            <a:br>
              <a:rPr lang="en-US" altLang="ja-JP" sz="1400"/>
            </a:br>
            <a:r>
              <a:rPr lang="ja-JP" altLang="en-US" sz="1100"/>
              <a:t>　　入力処理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MBindSettings</a:t>
            </a:r>
            <a:endParaRPr lang="en-US" altLang="ja-JP" sz="1400"/>
          </a:p>
          <a:p>
            <a:r>
              <a:rPr lang="ja-JP" altLang="en-US" sz="1100"/>
              <a:t>　　修飾キー設定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 err="1"/>
              <a:t>Mbind</a:t>
            </a:r>
            <a:endParaRPr lang="en-US" altLang="ja-JP" sz="1400"/>
          </a:p>
          <a:p>
            <a:r>
              <a:rPr lang="ja-JP" altLang="en-US" sz="1100"/>
              <a:t>　　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IfWinActives/*</a:t>
            </a:r>
            <a:br>
              <a:rPr lang="en-US" altLang="ja-JP" sz="1400"/>
            </a:br>
            <a:r>
              <a:rPr lang="ja-JP" altLang="en-US" sz="1100"/>
              <a:t>　　</a:t>
            </a:r>
            <a:r>
              <a:rPr lang="en-US" altLang="ja-JP" sz="1100"/>
              <a:t>Application</a:t>
            </a:r>
            <a:r>
              <a:rPr lang="ja-JP" altLang="en-US" sz="1100"/>
              <a:t>別の入出力処理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Library/*(Resources/*)</a:t>
            </a:r>
          </a:p>
          <a:p>
            <a:r>
              <a:rPr lang="ja-JP" altLang="en-US" sz="1100"/>
              <a:t>　　特殊処理</a:t>
            </a:r>
            <a:endParaRPr lang="ja-JP" altLang="ja-JP" sz="110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171452" y="5048300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171452" y="4354614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171452" y="2126351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171452" y="1325165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 : Happy Hacking Keyboard</a:t>
            </a:r>
            <a:endParaRPr kumimoji="1" lang="ja-JP" altLang="en-US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MODs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BS</a:t>
            </a:r>
            <a:endParaRPr kumimoji="1" lang="ja-JP" altLang="en-US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return</a:t>
            </a:r>
            <a:endParaRPr kumimoji="1" lang="ja-JP" altLang="en-US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通常時は</a:t>
            </a:r>
            <a:r>
              <a:rPr lang="en-US" altLang="ja-JP">
                <a:solidFill>
                  <a:srgbClr val="C00000"/>
                </a:solidFill>
              </a:rPr>
              <a:t>Ctrl</a:t>
            </a:r>
            <a:r>
              <a:rPr lang="ja-JP" altLang="en-US">
                <a:solidFill>
                  <a:srgbClr val="C00000"/>
                </a:solidFill>
              </a:rPr>
              <a:t>として機能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err="1"/>
              <a:t>FunctionKeys</a:t>
            </a:r>
            <a:r>
              <a:rPr lang="en-US" altLang="ja-JP" sz="4000"/>
              <a:t>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Log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78" name="角丸四角形 26">
            <a:extLst>
              <a:ext uri="{FF2B5EF4-FFF2-40B4-BE49-F238E27FC236}">
                <a16:creationId xmlns:a16="http://schemas.microsoft.com/office/drawing/2014/main" id="{8AEBDC3E-CF4F-41BD-8227-CC92E1DFA616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79" name="角丸四角形 53">
            <a:extLst>
              <a:ext uri="{FF2B5EF4-FFF2-40B4-BE49-F238E27FC236}">
                <a16:creationId xmlns:a16="http://schemas.microsoft.com/office/drawing/2014/main" id="{FC320BF9-E56C-4EE5-9BFA-08D252B007F9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Log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角丸四角形 31">
            <a:extLst>
              <a:ext uri="{FF2B5EF4-FFF2-40B4-BE49-F238E27FC236}">
                <a16:creationId xmlns:a16="http://schemas.microsoft.com/office/drawing/2014/main" id="{8841253F-2F88-4DC8-BCF9-A5629A811AD5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108" name="角丸四角形 32">
            <a:extLst>
              <a:ext uri="{FF2B5EF4-FFF2-40B4-BE49-F238E27FC236}">
                <a16:creationId xmlns:a16="http://schemas.microsoft.com/office/drawing/2014/main" id="{25FFFD5F-77E5-4B41-8AD8-3054748596CA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85" name="角丸四角形 18">
            <a:extLst>
              <a:ext uri="{FF2B5EF4-FFF2-40B4-BE49-F238E27FC236}">
                <a16:creationId xmlns:a16="http://schemas.microsoft.com/office/drawing/2014/main" id="{B4174156-ECD3-46CF-9019-75BED546D664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86" name="角丸四角形 26">
            <a:extLst>
              <a:ext uri="{FF2B5EF4-FFF2-40B4-BE49-F238E27FC236}">
                <a16:creationId xmlns:a16="http://schemas.microsoft.com/office/drawing/2014/main" id="{48ECA9B5-43D5-4667-93FE-5643A3DB5F21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109" name="角丸四角形 53">
            <a:extLst>
              <a:ext uri="{FF2B5EF4-FFF2-40B4-BE49-F238E27FC236}">
                <a16:creationId xmlns:a16="http://schemas.microsoft.com/office/drawing/2014/main" id="{DB996DC7-148F-44F5-B2BC-46A73A475414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110" name="角丸四角形 58">
            <a:extLst>
              <a:ext uri="{FF2B5EF4-FFF2-40B4-BE49-F238E27FC236}">
                <a16:creationId xmlns:a16="http://schemas.microsoft.com/office/drawing/2014/main" id="{390A68DF-C096-42C2-AB6A-97D444AB926F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P2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P4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P5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P6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P7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P8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P9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６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拡張クリップボード </a:t>
            </a:r>
            <a:r>
              <a:rPr lang="en-US" altLang="ja-JP" sz="2800"/>
              <a:t>x50</a:t>
            </a:r>
          </a:p>
          <a:p>
            <a:pPr marL="0" lvl="2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Space+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Paste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Space+Shift</a:t>
            </a:r>
            <a:r>
              <a:rPr lang="en-US" altLang="ja-JP">
                <a:sym typeface="Wingdings" panose="05000000000000000000" pitchFamily="2" charset="2"/>
              </a:rPr>
              <a:t>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</a:rPr>
              <a:t>P1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</a:rPr>
              <a:t>P3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8" descr="「trello icon」の画像検索結果">
            <a:extLst>
              <a:ext uri="{FF2B5EF4-FFF2-40B4-BE49-F238E27FC236}">
                <a16:creationId xmlns:a16="http://schemas.microsoft.com/office/drawing/2014/main" id="{5E8DF95A-0503-4A1A-8F2E-39EBD091B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82" y="4991433"/>
            <a:ext cx="371562" cy="37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/>
              <a:t>App</a:t>
            </a:r>
            <a:r>
              <a:rPr lang="ja-JP" altLang="en-US" sz="4000"/>
              <a:t> </a:t>
            </a:r>
            <a:r>
              <a:rPr lang="en-US" altLang="ja-JP" sz="4000"/>
              <a:t>Launcher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LCMD &amp; 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</a:rPr>
              <a:t>App1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Task</a:t>
            </a:r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追加</a:t>
            </a:r>
            <a:endParaRPr kumimoji="1" lang="en-US" altLang="ja-JP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7233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ランチャ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App</a:t>
            </a:r>
            <a:r>
              <a:rPr lang="ja-JP" altLang="en-US">
                <a:sym typeface="Wingdings" panose="05000000000000000000" pitchFamily="2" charset="2"/>
              </a:rPr>
              <a:t>起動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※App</a:t>
            </a:r>
            <a:r>
              <a:rPr lang="ja-JP" altLang="en-US">
                <a:solidFill>
                  <a:srgbClr val="C00000"/>
                </a:solidFill>
                <a:sym typeface="Wingdings" panose="05000000000000000000" pitchFamily="2" charset="2"/>
              </a:rPr>
              <a:t>指定での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AltTab</a:t>
            </a: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特定ファイルを登録して実行（</a:t>
            </a:r>
            <a:r>
              <a:rPr lang="en-US" altLang="ja-JP">
                <a:sym typeface="Wingdings" panose="05000000000000000000" pitchFamily="2" charset="2"/>
              </a:rPr>
              <a:t>App1~App0</a:t>
            </a:r>
            <a:r>
              <a:rPr lang="ja-JP" altLang="en-US">
                <a:sym typeface="Wingdings" panose="05000000000000000000" pitchFamily="2" charset="2"/>
              </a:rPr>
              <a:t>）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※Shift</a:t>
            </a:r>
            <a:r>
              <a:rPr lang="ja-JP" altLang="en-US">
                <a:solidFill>
                  <a:srgbClr val="C00000"/>
                </a:solidFill>
                <a:sym typeface="Wingdings" panose="05000000000000000000" pitchFamily="2" charset="2"/>
              </a:rPr>
              <a:t>押しで登録</a:t>
            </a:r>
            <a:endParaRPr lang="en-US" altLang="ja-JP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/>
                </a:solidFill>
              </a:rPr>
              <a:t>SET1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45" y="3946224"/>
            <a:ext cx="351048" cy="35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「sakura editor icon」の画像検索結果">
            <a:extLst>
              <a:ext uri="{FF2B5EF4-FFF2-40B4-BE49-F238E27FC236}">
                <a16:creationId xmlns:a16="http://schemas.microsoft.com/office/drawing/2014/main" id="{AB0162CD-D820-424D-9546-3DC1A83D2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734" y="4490858"/>
            <a:ext cx="318466" cy="31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「Internet Explorer icon」の画像検索結果">
            <a:extLst>
              <a:ext uri="{FF2B5EF4-FFF2-40B4-BE49-F238E27FC236}">
                <a16:creationId xmlns:a16="http://schemas.microsoft.com/office/drawing/2014/main" id="{02C69809-D69B-49B6-8394-6CABA161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38" y="3934964"/>
            <a:ext cx="368031" cy="36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「tera term icon」の画像検索結果">
            <a:extLst>
              <a:ext uri="{FF2B5EF4-FFF2-40B4-BE49-F238E27FC236}">
                <a16:creationId xmlns:a16="http://schemas.microsoft.com/office/drawing/2014/main" id="{49B7EF78-7A8A-4714-B3E1-995EE960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341" y="3934964"/>
            <a:ext cx="382520" cy="3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02" y="4374937"/>
            <a:ext cx="569563" cy="5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66" y="4419935"/>
            <a:ext cx="453706" cy="45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「word icon」の画像検索結果">
            <a:hlinkClick r:id="rId11"/>
            <a:extLst>
              <a:ext uri="{FF2B5EF4-FFF2-40B4-BE49-F238E27FC236}">
                <a16:creationId xmlns:a16="http://schemas.microsoft.com/office/drawing/2014/main" id="{D574ABC0-A093-4984-9A4E-8F7818498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65" y="5003724"/>
            <a:ext cx="358332" cy="35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角丸四角形 60">
            <a:extLst>
              <a:ext uri="{FF2B5EF4-FFF2-40B4-BE49-F238E27FC236}">
                <a16:creationId xmlns:a16="http://schemas.microsoft.com/office/drawing/2014/main" id="{2F49FBF2-61EA-410C-BD35-AB12B90CB001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  <a:stCxn id="71" idx="0"/>
            <a:endCxn id="67" idx="1"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3" y="3336130"/>
            <a:ext cx="5367337" cy="531019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" name="Picture 2" descr="「opera icon」の画像検索結果">
            <a:extLst>
              <a:ext uri="{FF2B5EF4-FFF2-40B4-BE49-F238E27FC236}">
                <a16:creationId xmlns:a16="http://schemas.microsoft.com/office/drawing/2014/main" id="{99B605E9-1779-4B6C-8162-50BBE599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733739" y="4461073"/>
            <a:ext cx="391376" cy="38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「truecrypt icon」の画像検索結果">
            <a:extLst>
              <a:ext uri="{FF2B5EF4-FFF2-40B4-BE49-F238E27FC236}">
                <a16:creationId xmlns:a16="http://schemas.microsoft.com/office/drawing/2014/main" id="{28350437-A961-4E43-AC92-608B6032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73" y="5005670"/>
            <a:ext cx="330838" cy="33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0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 descr="「メモ帳 icon」の画像検索結果">
            <a:extLst>
              <a:ext uri="{FF2B5EF4-FFF2-40B4-BE49-F238E27FC236}">
                <a16:creationId xmlns:a16="http://schemas.microsoft.com/office/drawing/2014/main" id="{B2809DBC-DDAC-4EAB-8768-6C15BC9B4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40" y="3946225"/>
            <a:ext cx="364318" cy="36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isual studio code icon」の画像検索結果">
            <a:extLst>
              <a:ext uri="{FF2B5EF4-FFF2-40B4-BE49-F238E27FC236}">
                <a16:creationId xmlns:a16="http://schemas.microsoft.com/office/drawing/2014/main" id="{BDB0DD28-B9A8-4F6C-8196-3B6ABD0A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65" y="4472069"/>
            <a:ext cx="354838" cy="35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「Mic icon」の画像検索結果">
            <a:extLst>
              <a:ext uri="{FF2B5EF4-FFF2-40B4-BE49-F238E27FC236}">
                <a16:creationId xmlns:a16="http://schemas.microsoft.com/office/drawing/2014/main" id="{64C3AF6C-B733-4BA3-8F59-FBEAF13EB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67" y="4988239"/>
            <a:ext cx="365699" cy="36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/>
              <a:t>Other Functions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kumimoji="1"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5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>
                <a:solidFill>
                  <a:schemeClr val="accent5">
                    <a:lumMod val="75000"/>
                  </a:schemeClr>
                </a:solidFill>
              </a:rPr>
              <a:t>Up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Explorer</a:t>
            </a: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5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</a:rPr>
              <a:t>Down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10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00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10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000">
                <a:solidFill>
                  <a:schemeClr val="accent5">
                    <a:lumMod val="75000"/>
                  </a:schemeClr>
                </a:solidFill>
              </a:rPr>
              <a:t>オン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5195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画面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9441" y="1408018"/>
            <a:ext cx="79828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ja-JP" altLang="en-US" sz="2800"/>
              <a:t>便利機能キー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仮想</a:t>
            </a:r>
            <a:r>
              <a:rPr lang="en-US" altLang="ja-JP">
                <a:sym typeface="Wingdings" panose="05000000000000000000" pitchFamily="2" charset="2"/>
              </a:rPr>
              <a:t>Desktop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サウンドデバイス変更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IoT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/>
              <a:t>Mouse Control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69442" y="1408018"/>
            <a:ext cx="798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ja-JP" altLang="en-US" sz="2800"/>
              <a:t>マウス操作バインド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26703</TotalTime>
  <Words>887</Words>
  <Application>Microsoft Office PowerPoint</Application>
  <PresentationFormat>画面に合わせる (4:3)</PresentationFormat>
  <Paragraphs>549</Paragraphs>
  <Slides>16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Meiryo UI</vt:lpstr>
      <vt:lpstr>メイリオ</vt:lpstr>
      <vt:lpstr>游ゴシック Light</vt:lpstr>
      <vt:lpstr>游ゴシック Medium</vt:lpstr>
      <vt:lpstr>Arial</vt:lpstr>
      <vt:lpstr>Calibri</vt:lpstr>
      <vt:lpstr>Office テーマ</vt:lpstr>
      <vt:lpstr>Key &amp; Mouse Bindings</vt:lpstr>
      <vt:lpstr>Key : Happy Hacking Keyboard</vt:lpstr>
      <vt:lpstr>Defaults + MODs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Mouse : Pro Wireless or G304</vt:lpstr>
      <vt:lpstr>PowerPoint プレゼンテーション</vt:lpstr>
      <vt:lpstr>Architecture</vt:lpstr>
      <vt:lpstr>ボタン押下からApplicationへの入力まで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1604</cp:revision>
  <dcterms:created xsi:type="dcterms:W3CDTF">2015-05-12T16:23:26Z</dcterms:created>
  <dcterms:modified xsi:type="dcterms:W3CDTF">2019-12-21T23:35:01Z</dcterms:modified>
</cp:coreProperties>
</file>