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89" r:id="rId3"/>
    <p:sldId id="290" r:id="rId4"/>
    <p:sldId id="301" r:id="rId5"/>
    <p:sldId id="294" r:id="rId6"/>
    <p:sldId id="296" r:id="rId7"/>
    <p:sldId id="298" r:id="rId8"/>
    <p:sldId id="299" r:id="rId9"/>
    <p:sldId id="302" r:id="rId10"/>
    <p:sldId id="291" r:id="rId11"/>
    <p:sldId id="300" r:id="rId12"/>
    <p:sldId id="303" r:id="rId13"/>
    <p:sldId id="262" r:id="rId14"/>
    <p:sldId id="267" r:id="rId15"/>
    <p:sldId id="269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8"/>
            <p14:sldId id="299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1" autoAdjust="0"/>
    <p:restoredTop sz="77243" autoAdjust="0"/>
  </p:normalViewPr>
  <p:slideViewPr>
    <p:cSldViewPr snapToGrid="0">
      <p:cViewPr>
        <p:scale>
          <a:sx n="100" d="100"/>
          <a:sy n="100" d="100"/>
        </p:scale>
        <p:origin x="-408" y="-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(#Tab)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MOD Right Button </a:t>
            </a:r>
            <a:r>
              <a:rPr lang="en-US" altLang="ja-JP" sz="3600" dirty="0" smtClean="0">
                <a:latin typeface="+mj-ea"/>
              </a:rPr>
              <a:t>(App</a:t>
            </a:r>
            <a:r>
              <a:rPr lang="ja-JP" altLang="en-US" sz="3600" dirty="0" smtClean="0">
                <a:latin typeface="+mj-ea"/>
              </a:rPr>
              <a:t>別？</a:t>
            </a:r>
            <a:r>
              <a:rPr lang="en-US" altLang="ja-JP" sz="3600" dirty="0" smtClean="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*need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1600" smtClean="0">
                <a:latin typeface="+mj-lt"/>
                <a:ea typeface="+mj-ea"/>
              </a:rPr>
              <a:t>※ ` = FN + Del</a:t>
            </a:r>
            <a:endParaRPr lang="en-US" altLang="ja-JP" sz="160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return</a:t>
            </a:r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1696" y="1751089"/>
            <a:ext cx="303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rgbClr val="C00000"/>
                </a:solidFill>
              </a:rPr>
              <a:t>赤</a:t>
            </a:r>
            <a:r>
              <a:rPr lang="ja-JP" altLang="en-US" smtClean="0">
                <a:solidFill>
                  <a:srgbClr val="C00000"/>
                </a:solidFill>
              </a:rPr>
              <a:t>：テンキー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21" idx="0"/>
            <a:endCxn id="3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1" name="直線矢印コネクタ 60"/>
          <p:cNvCxnSpPr>
            <a:stCxn id="62" idx="0"/>
            <a:endCxn id="60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696" y="1751089"/>
            <a:ext cx="303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rgbClr val="C00000"/>
                </a:solidFill>
              </a:rPr>
              <a:t>赤</a:t>
            </a:r>
            <a:r>
              <a:rPr lang="ja-JP" altLang="en-US" smtClean="0">
                <a:solidFill>
                  <a:srgbClr val="C00000"/>
                </a:solidFill>
              </a:rPr>
              <a:t>：テンキー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= Left Hand 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endParaRPr kumimoji="1" lang="ja-JP" altLang="en-US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5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400" u="sng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登録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(on Explorer Window)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48403" y="2522124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>
                <a:solidFill>
                  <a:schemeClr val="accent6">
                    <a:lumMod val="75000"/>
                  </a:schemeClr>
                </a:solidFill>
              </a:rPr>
              <a:t>意外にいい感じに動く、</a:t>
            </a: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FIXED</a:t>
            </a:r>
            <a:endParaRPr kumimoji="1" lang="ja-JP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8819</TotalTime>
  <Words>586</Words>
  <Application>Microsoft Office PowerPoint</Application>
  <PresentationFormat>画面に合わせる (4:3)</PresentationFormat>
  <Paragraphs>393</Paragraphs>
  <Slides>16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Defaults + MODs</vt:lpstr>
      <vt:lpstr>RCMD</vt:lpstr>
      <vt:lpstr>CAPS</vt:lpstr>
      <vt:lpstr>SPACE = Left Hand </vt:lpstr>
      <vt:lpstr>CAPS &amp;&amp; RCMD = Window Control +α</vt:lpstr>
      <vt:lpstr>LCMD AND RCMD = Launcher</vt:lpstr>
      <vt:lpstr>LSHIFT &amp; RSHIFT = Mouse Control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(App別？)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969</cp:revision>
  <dcterms:created xsi:type="dcterms:W3CDTF">2015-05-12T16:23:26Z</dcterms:created>
  <dcterms:modified xsi:type="dcterms:W3CDTF">2015-11-29T16:25:08Z</dcterms:modified>
</cp:coreProperties>
</file>