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0" r:id="rId3"/>
    <p:sldId id="301" r:id="rId4"/>
    <p:sldId id="294" r:id="rId5"/>
    <p:sldId id="296" r:id="rId6"/>
    <p:sldId id="299" r:id="rId7"/>
    <p:sldId id="298" r:id="rId8"/>
    <p:sldId id="302" r:id="rId9"/>
    <p:sldId id="291" r:id="rId10"/>
    <p:sldId id="315" r:id="rId11"/>
    <p:sldId id="326" r:id="rId12"/>
    <p:sldId id="25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>
      <p:cViewPr varScale="1">
        <p:scale>
          <a:sx n="93" d="100"/>
          <a:sy n="93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  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76552" y="3717032"/>
            <a:ext cx="3140968" cy="1655762"/>
          </a:xfrm>
        </p:spPr>
        <p:txBody>
          <a:bodyPr>
            <a:normAutofit lnSpcReduction="10000"/>
          </a:bodyPr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kumimoji="1" lang="ja-JP" altLang="en-US">
                <a:solidFill>
                  <a:schemeClr val="accent1"/>
                </a:solidFill>
              </a:rPr>
              <a:t> </a:t>
            </a:r>
            <a:endParaRPr kumimoji="1" lang="en-US" altLang="ja-JP">
              <a:solidFill>
                <a:schemeClr val="accent1"/>
              </a:solidFill>
            </a:endParaRPr>
          </a:p>
          <a:p>
            <a:r>
              <a:rPr lang="en-US" altLang="ja-JP" b="1" u="sng">
                <a:solidFill>
                  <a:srgbClr val="FF0000"/>
                </a:solidFill>
              </a:rPr>
              <a:t>FOR HHKB</a:t>
            </a:r>
            <a:endParaRPr kumimoji="1" lang="en-US" altLang="ja-JP" b="1" u="sng">
              <a:solidFill>
                <a:srgbClr val="FF0000"/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827584" y="386104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  <a:endParaRPr lang="en-US" altLang="ja-JP" sz="36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角丸四角形 67">
            <a:extLst>
              <a:ext uri="{FF2B5EF4-FFF2-40B4-BE49-F238E27FC236}">
                <a16:creationId xmlns:a16="http://schemas.microsoft.com/office/drawing/2014/main" id="{96E60C70-9621-4940-8BAC-94AEB9FD1D1D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/>
              <a:t>※RDP</a:t>
            </a:r>
            <a:r>
              <a:rPr lang="ja-JP" altLang="en-US" sz="1600"/>
              <a:t>先に刺さらないため、非推奨。局所最適化対象のみ</a:t>
            </a: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81356"/>
              </p:ext>
            </p:extLst>
          </p:nvPr>
        </p:nvGraphicFramePr>
        <p:xfrm>
          <a:off x="755576" y="1596348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なし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アプリ固有</a:t>
                      </a:r>
                      <a:endParaRPr lang="en-US" altLang="ja-JP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スピーカー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64088" y="421983"/>
            <a:ext cx="3247707" cy="998964"/>
            <a:chOff x="1283109" y="2299526"/>
            <a:chExt cx="11055020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>
                  <a:latin typeface="Courier New" panose="02070309020205020404" pitchFamily="49" charset="0"/>
                  <a:cs typeface="Courier New" panose="02070309020205020404" pitchFamily="49" charset="0"/>
                </a:rPr>
                <a:t>Pro</a:t>
              </a:r>
              <a:r>
                <a:rPr lang="ja-JP" altLang="en-US" sz="20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400499" y="3376969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400499" y="3912832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750367" y="3376970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750367" y="3912833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93096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0162" y="3653046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/>
              <a:t>■</a:t>
            </a:r>
            <a:r>
              <a:rPr lang="ja-JP" altLang="en-US"/>
              <a:t>処理層</a:t>
            </a:r>
            <a:endParaRPr lang="en-US" altLang="ja-JP"/>
          </a:p>
          <a:p>
            <a:r>
              <a:rPr lang="ja-JP" altLang="en-US"/>
              <a:t>　①物理入力層（</a:t>
            </a:r>
            <a:r>
              <a:rPr lang="en-US" altLang="ja-JP"/>
              <a:t>KB/Mouse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　②</a:t>
            </a:r>
            <a:r>
              <a:rPr lang="en-US" altLang="ja-JP"/>
              <a:t>OS</a:t>
            </a:r>
            <a:r>
              <a:rPr lang="ja-JP" altLang="en-US"/>
              <a:t>処理層（</a:t>
            </a:r>
            <a:r>
              <a:rPr lang="en-US" altLang="ja-JP"/>
              <a:t>Windows10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　③</a:t>
            </a:r>
            <a:r>
              <a:rPr lang="en-US" altLang="ja-JP"/>
              <a:t>AHK</a:t>
            </a:r>
            <a:r>
              <a:rPr lang="ja-JP" altLang="en-US"/>
              <a:t>処理層</a:t>
            </a:r>
            <a:endParaRPr lang="en-US" altLang="ja-JP"/>
          </a:p>
          <a:p>
            <a:r>
              <a:rPr lang="ja-JP" altLang="en-US"/>
              <a:t>　④</a:t>
            </a:r>
            <a:r>
              <a:rPr lang="en-US" altLang="ja-JP"/>
              <a:t>Application</a:t>
            </a:r>
            <a:r>
              <a:rPr lang="ja-JP" altLang="en-US"/>
              <a:t>入力層</a:t>
            </a:r>
            <a:endParaRPr lang="en-US" altLang="ja-JP"/>
          </a:p>
          <a:p>
            <a:endParaRPr lang="ja-JP" altLang="ja-JP"/>
          </a:p>
          <a:p>
            <a:r>
              <a:rPr lang="ja-JP" altLang="ja-JP"/>
              <a:t>■</a:t>
            </a:r>
            <a:r>
              <a:rPr lang="en-US" altLang="ja-JP"/>
              <a:t>AHK</a:t>
            </a:r>
            <a:r>
              <a:rPr lang="ja-JP" altLang="en-US"/>
              <a:t>処理設計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Portability</a:t>
            </a:r>
            <a:r>
              <a:rPr lang="ja-JP" altLang="en-US" sz="1400"/>
              <a:t>を上げるため、原則</a:t>
            </a:r>
            <a:r>
              <a:rPr lang="en-US" altLang="ja-JP" sz="1400"/>
              <a:t>AHK</a:t>
            </a:r>
            <a:r>
              <a:rPr lang="ja-JP" altLang="en-US" sz="1400"/>
              <a:t>処理層（③）のみの実装で対処する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レジストリは編集しない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/>
              <a:t>Application</a:t>
            </a:r>
            <a:r>
              <a:rPr lang="ja-JP" altLang="en-US" sz="1400"/>
              <a:t>個別にバインド設定をしない</a:t>
            </a:r>
            <a:endParaRPr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ゲーム時は</a:t>
            </a:r>
            <a:r>
              <a:rPr lang="en-US" altLang="ja-JP" sz="1400"/>
              <a:t>AHK</a:t>
            </a:r>
            <a:r>
              <a:rPr lang="ja-JP" altLang="en-US" sz="1400"/>
              <a:t>を切る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8011" y="4497159"/>
            <a:ext cx="305826" cy="9317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GPro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RCMD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  <a:endParaRPr lang="en-US" altLang="ja-JP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後列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前列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消し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Log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cxnSpLocks/>
          </p:cNvCxnSpPr>
          <p:nvPr/>
        </p:nvCxnSpPr>
        <p:spPr>
          <a:xfrm flipV="1">
            <a:off x="2553074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#Tab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04248" y="5785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+mj-lt"/>
              </a:rPr>
              <a:t>\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`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9" name="直線矢印コネクタ 68"/>
          <p:cNvCxnSpPr>
            <a:cxnSpLocks/>
            <a:stCxn id="71" idx="0"/>
            <a:endCxn id="58" idx="3"/>
          </p:cNvCxnSpPr>
          <p:nvPr/>
        </p:nvCxnSpPr>
        <p:spPr>
          <a:xfrm flipH="1" flipV="1">
            <a:off x="6551773" y="5179944"/>
            <a:ext cx="806473" cy="6059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latin typeface="+mj-lt"/>
              </a:rPr>
              <a:t>Dn</a:t>
            </a:r>
            <a:endParaRPr kumimoji="1" lang="ja-JP" altLang="en-US" sz="1200"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+!tab</a:t>
            </a: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!tab</a:t>
            </a: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Del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IME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^Tab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角丸四角形 6">
            <a:extLst>
              <a:ext uri="{FF2B5EF4-FFF2-40B4-BE49-F238E27FC236}">
                <a16:creationId xmlns:a16="http://schemas.microsoft.com/office/drawing/2014/main" id="{074A385D-A830-4F94-9874-E9310926EAD3}"/>
              </a:ext>
            </a:extLst>
          </p:cNvPr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3" name="角丸四角形 7">
            <a:extLst>
              <a:ext uri="{FF2B5EF4-FFF2-40B4-BE49-F238E27FC236}">
                <a16:creationId xmlns:a16="http://schemas.microsoft.com/office/drawing/2014/main" id="{E4074436-9ED8-4B14-B47F-9FBBDFECFABC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4" name="角丸四角形 8">
            <a:extLst>
              <a:ext uri="{FF2B5EF4-FFF2-40B4-BE49-F238E27FC236}">
                <a16:creationId xmlns:a16="http://schemas.microsoft.com/office/drawing/2014/main" id="{0C835EC1-5293-4E95-8751-3246C3A47D9F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5" name="角丸四角形 9">
            <a:extLst>
              <a:ext uri="{FF2B5EF4-FFF2-40B4-BE49-F238E27FC236}">
                <a16:creationId xmlns:a16="http://schemas.microsoft.com/office/drawing/2014/main" id="{4146BB4A-0FCF-4FA0-A356-13807490A435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6" name="角丸四角形 10">
            <a:extLst>
              <a:ext uri="{FF2B5EF4-FFF2-40B4-BE49-F238E27FC236}">
                <a16:creationId xmlns:a16="http://schemas.microsoft.com/office/drawing/2014/main" id="{5171B651-4D29-4568-B463-FE4BEA1A3D37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7" name="角丸四角形 11">
            <a:extLst>
              <a:ext uri="{FF2B5EF4-FFF2-40B4-BE49-F238E27FC236}">
                <a16:creationId xmlns:a16="http://schemas.microsoft.com/office/drawing/2014/main" id="{35544590-F274-4691-B93F-C716AFDBD7A4}"/>
              </a:ext>
            </a:extLst>
          </p:cNvPr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8" name="角丸四角形 12">
            <a:extLst>
              <a:ext uri="{FF2B5EF4-FFF2-40B4-BE49-F238E27FC236}">
                <a16:creationId xmlns:a16="http://schemas.microsoft.com/office/drawing/2014/main" id="{34567E57-D4A7-4E49-AE82-61E4AD3072EF}"/>
              </a:ext>
            </a:extLst>
          </p:cNvPr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9" name="角丸四角形 13">
            <a:extLst>
              <a:ext uri="{FF2B5EF4-FFF2-40B4-BE49-F238E27FC236}">
                <a16:creationId xmlns:a16="http://schemas.microsoft.com/office/drawing/2014/main" id="{D184AEFB-59B5-4CA7-8CE0-012652C4F098}"/>
              </a:ext>
            </a:extLst>
          </p:cNvPr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0" name="角丸四角形 14">
            <a:extLst>
              <a:ext uri="{FF2B5EF4-FFF2-40B4-BE49-F238E27FC236}">
                <a16:creationId xmlns:a16="http://schemas.microsoft.com/office/drawing/2014/main" id="{A33A0052-4EDA-418B-9DAF-1AB6AFA0A008}"/>
              </a:ext>
            </a:extLst>
          </p:cNvPr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1" name="角丸四角形 15">
            <a:extLst>
              <a:ext uri="{FF2B5EF4-FFF2-40B4-BE49-F238E27FC236}">
                <a16:creationId xmlns:a16="http://schemas.microsoft.com/office/drawing/2014/main" id="{982B2792-F6E7-4BBA-A7A0-4FC79131E537}"/>
              </a:ext>
            </a:extLst>
          </p:cNvPr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2" name="角丸四角形 16">
            <a:extLst>
              <a:ext uri="{FF2B5EF4-FFF2-40B4-BE49-F238E27FC236}">
                <a16:creationId xmlns:a16="http://schemas.microsoft.com/office/drawing/2014/main" id="{BD2665AC-8004-4089-B45B-D37122A12AD1}"/>
              </a:ext>
            </a:extLst>
          </p:cNvPr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3" name="角丸四角形 17">
            <a:extLst>
              <a:ext uri="{FF2B5EF4-FFF2-40B4-BE49-F238E27FC236}">
                <a16:creationId xmlns:a16="http://schemas.microsoft.com/office/drawing/2014/main" id="{24D477E5-B1D9-476D-84C8-9DAA46E153C6}"/>
              </a:ext>
            </a:extLst>
          </p:cNvPr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4" name="角丸四角形 18">
            <a:extLst>
              <a:ext uri="{FF2B5EF4-FFF2-40B4-BE49-F238E27FC236}">
                <a16:creationId xmlns:a16="http://schemas.microsoft.com/office/drawing/2014/main" id="{57C78489-D1AC-4E33-BC65-8ECC8D2545D2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+mj-lt"/>
              </a:rPr>
              <a:t>\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5" name="角丸四角形 21">
            <a:extLst>
              <a:ext uri="{FF2B5EF4-FFF2-40B4-BE49-F238E27FC236}">
                <a16:creationId xmlns:a16="http://schemas.microsoft.com/office/drawing/2014/main" id="{35BA098E-8DBF-4D41-8CBE-3C83C00AFDBD}"/>
              </a:ext>
            </a:extLst>
          </p:cNvPr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6" name="角丸四角形 22">
            <a:extLst>
              <a:ext uri="{FF2B5EF4-FFF2-40B4-BE49-F238E27FC236}">
                <a16:creationId xmlns:a16="http://schemas.microsoft.com/office/drawing/2014/main" id="{697E15DE-66A5-43C5-A729-7B9B82839E4B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7" name="角丸四角形 23">
            <a:extLst>
              <a:ext uri="{FF2B5EF4-FFF2-40B4-BE49-F238E27FC236}">
                <a16:creationId xmlns:a16="http://schemas.microsoft.com/office/drawing/2014/main" id="{2CDC8973-D281-4688-91B8-8FE20A79DBCC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8" name="角丸四角形 24">
            <a:extLst>
              <a:ext uri="{FF2B5EF4-FFF2-40B4-BE49-F238E27FC236}">
                <a16:creationId xmlns:a16="http://schemas.microsoft.com/office/drawing/2014/main" id="{BE2CC1FB-FE4E-4039-B317-AFF9BADD780A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9" name="角丸四角形 25">
            <a:extLst>
              <a:ext uri="{FF2B5EF4-FFF2-40B4-BE49-F238E27FC236}">
                <a16:creationId xmlns:a16="http://schemas.microsoft.com/office/drawing/2014/main" id="{A71DC5B4-44EB-49D3-9635-386EBD6B198C}"/>
              </a:ext>
            </a:extLst>
          </p:cNvPr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0" name="角丸四角形 27">
            <a:extLst>
              <a:ext uri="{FF2B5EF4-FFF2-40B4-BE49-F238E27FC236}">
                <a16:creationId xmlns:a16="http://schemas.microsoft.com/office/drawing/2014/main" id="{240E6BA4-EECC-4B50-8314-941741493056}"/>
              </a:ext>
            </a:extLst>
          </p:cNvPr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角丸四角形 28">
            <a:extLst>
              <a:ext uri="{FF2B5EF4-FFF2-40B4-BE49-F238E27FC236}">
                <a16:creationId xmlns:a16="http://schemas.microsoft.com/office/drawing/2014/main" id="{46D763A9-0CA6-43C2-A08E-F357A481AF25}"/>
              </a:ext>
            </a:extLst>
          </p:cNvPr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角丸四角形 29">
            <a:extLst>
              <a:ext uri="{FF2B5EF4-FFF2-40B4-BE49-F238E27FC236}">
                <a16:creationId xmlns:a16="http://schemas.microsoft.com/office/drawing/2014/main" id="{3AF0671D-7F67-4D1C-B688-160A2E92E99B}"/>
              </a:ext>
            </a:extLst>
          </p:cNvPr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3" name="角丸四角形 30">
            <a:extLst>
              <a:ext uri="{FF2B5EF4-FFF2-40B4-BE49-F238E27FC236}">
                <a16:creationId xmlns:a16="http://schemas.microsoft.com/office/drawing/2014/main" id="{23586A8F-6C43-4870-8EA9-B6BDCF523822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136" name="角丸四角形 35">
            <a:extLst>
              <a:ext uri="{FF2B5EF4-FFF2-40B4-BE49-F238E27FC236}">
                <a16:creationId xmlns:a16="http://schemas.microsoft.com/office/drawing/2014/main" id="{1EB985A6-8C0A-4468-9485-55C11E4DFCE4}"/>
              </a:ext>
            </a:extLst>
          </p:cNvPr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7" name="角丸四角形 36">
            <a:extLst>
              <a:ext uri="{FF2B5EF4-FFF2-40B4-BE49-F238E27FC236}">
                <a16:creationId xmlns:a16="http://schemas.microsoft.com/office/drawing/2014/main" id="{AD06538A-BA20-4259-8352-949A1269279E}"/>
              </a:ext>
            </a:extLst>
          </p:cNvPr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8" name="角丸四角形 37">
            <a:extLst>
              <a:ext uri="{FF2B5EF4-FFF2-40B4-BE49-F238E27FC236}">
                <a16:creationId xmlns:a16="http://schemas.microsoft.com/office/drawing/2014/main" id="{3DA9196A-6C2A-4555-8C39-BCD52459007D}"/>
              </a:ext>
            </a:extLst>
          </p:cNvPr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39" name="角丸四角形 38">
            <a:extLst>
              <a:ext uri="{FF2B5EF4-FFF2-40B4-BE49-F238E27FC236}">
                <a16:creationId xmlns:a16="http://schemas.microsoft.com/office/drawing/2014/main" id="{BFAAA89B-F24E-4AE6-9E06-D17D66C2F267}"/>
              </a:ext>
            </a:extLst>
          </p:cNvPr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140" name="角丸四角形 39">
            <a:extLst>
              <a:ext uri="{FF2B5EF4-FFF2-40B4-BE49-F238E27FC236}">
                <a16:creationId xmlns:a16="http://schemas.microsoft.com/office/drawing/2014/main" id="{61AB3CA1-6736-4077-A595-3DC2E4DF3D64}"/>
              </a:ext>
            </a:extLst>
          </p:cNvPr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1" name="角丸四角形 41">
            <a:extLst>
              <a:ext uri="{FF2B5EF4-FFF2-40B4-BE49-F238E27FC236}">
                <a16:creationId xmlns:a16="http://schemas.microsoft.com/office/drawing/2014/main" id="{8987A0D6-79D2-4036-88EA-4C008777A8C7}"/>
              </a:ext>
            </a:extLst>
          </p:cNvPr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142" name="角丸四角形 42">
            <a:extLst>
              <a:ext uri="{FF2B5EF4-FFF2-40B4-BE49-F238E27FC236}">
                <a16:creationId xmlns:a16="http://schemas.microsoft.com/office/drawing/2014/main" id="{011D4C9D-56EF-4E90-BE0D-C38ACDB888D2}"/>
              </a:ext>
            </a:extLst>
          </p:cNvPr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3" name="角丸四角形 43">
            <a:extLst>
              <a:ext uri="{FF2B5EF4-FFF2-40B4-BE49-F238E27FC236}">
                <a16:creationId xmlns:a16="http://schemas.microsoft.com/office/drawing/2014/main" id="{89E9A97D-D546-4FB0-AAD8-635C6DE667B3}"/>
              </a:ext>
            </a:extLst>
          </p:cNvPr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角丸四角形 44">
            <a:extLst>
              <a:ext uri="{FF2B5EF4-FFF2-40B4-BE49-F238E27FC236}">
                <a16:creationId xmlns:a16="http://schemas.microsoft.com/office/drawing/2014/main" id="{3F7755B4-79C1-4677-9A4F-0C64E918D795}"/>
              </a:ext>
            </a:extLst>
          </p:cNvPr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5" name="角丸四角形 45">
            <a:extLst>
              <a:ext uri="{FF2B5EF4-FFF2-40B4-BE49-F238E27FC236}">
                <a16:creationId xmlns:a16="http://schemas.microsoft.com/office/drawing/2014/main" id="{6FF458EA-1D38-43A3-ACEB-2C4B0BAA1158}"/>
              </a:ext>
            </a:extLst>
          </p:cNvPr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角丸四角形 61">
            <a:extLst>
              <a:ext uri="{FF2B5EF4-FFF2-40B4-BE49-F238E27FC236}">
                <a16:creationId xmlns:a16="http://schemas.microsoft.com/office/drawing/2014/main" id="{E5F950A0-9800-4F5B-9B43-19F46308007D}"/>
              </a:ext>
            </a:extLst>
          </p:cNvPr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7" name="角丸四角形 26">
            <a:extLst>
              <a:ext uri="{FF2B5EF4-FFF2-40B4-BE49-F238E27FC236}">
                <a16:creationId xmlns:a16="http://schemas.microsoft.com/office/drawing/2014/main" id="{87958AB1-2D6A-4F22-A32E-94C2ECEA279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159" name="角丸四角形 49">
            <a:extLst>
              <a:ext uri="{FF2B5EF4-FFF2-40B4-BE49-F238E27FC236}">
                <a16:creationId xmlns:a16="http://schemas.microsoft.com/office/drawing/2014/main" id="{397C021B-A344-46E6-A751-A538323303F3}"/>
              </a:ext>
            </a:extLst>
          </p:cNvPr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60" name="角丸四角形 50">
            <a:extLst>
              <a:ext uri="{FF2B5EF4-FFF2-40B4-BE49-F238E27FC236}">
                <a16:creationId xmlns:a16="http://schemas.microsoft.com/office/drawing/2014/main" id="{485B9DE8-0314-457C-A798-C5CB898C217C}"/>
              </a:ext>
            </a:extLst>
          </p:cNvPr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1" name="角丸四角形 51">
            <a:extLst>
              <a:ext uri="{FF2B5EF4-FFF2-40B4-BE49-F238E27FC236}">
                <a16:creationId xmlns:a16="http://schemas.microsoft.com/office/drawing/2014/main" id="{B0CE9960-57E3-4A82-824C-22A456790C74}"/>
              </a:ext>
            </a:extLst>
          </p:cNvPr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3" name="角丸四角形 54">
            <a:extLst>
              <a:ext uri="{FF2B5EF4-FFF2-40B4-BE49-F238E27FC236}">
                <a16:creationId xmlns:a16="http://schemas.microsoft.com/office/drawing/2014/main" id="{D3DF366A-EEC0-4873-8CAA-8AEE2FC31AEC}"/>
              </a:ext>
            </a:extLst>
          </p:cNvPr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4" name="角丸四角形 55">
            <a:extLst>
              <a:ext uri="{FF2B5EF4-FFF2-40B4-BE49-F238E27FC236}">
                <a16:creationId xmlns:a16="http://schemas.microsoft.com/office/drawing/2014/main" id="{FA4839E0-B099-4DF3-9D52-6F493F09D685}"/>
              </a:ext>
            </a:extLst>
          </p:cNvPr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5" name="角丸四角形 56">
            <a:extLst>
              <a:ext uri="{FF2B5EF4-FFF2-40B4-BE49-F238E27FC236}">
                <a16:creationId xmlns:a16="http://schemas.microsoft.com/office/drawing/2014/main" id="{1C3ECBB4-7F81-40B3-A206-2E958AA96736}"/>
              </a:ext>
            </a:extLst>
          </p:cNvPr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角丸四角形 57">
            <a:extLst>
              <a:ext uri="{FF2B5EF4-FFF2-40B4-BE49-F238E27FC236}">
                <a16:creationId xmlns:a16="http://schemas.microsoft.com/office/drawing/2014/main" id="{0290ACBD-6B80-4980-B285-D18E0B9A224F}"/>
              </a:ext>
            </a:extLst>
          </p:cNvPr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8" name="角丸四角形 53">
            <a:extLst>
              <a:ext uri="{FF2B5EF4-FFF2-40B4-BE49-F238E27FC236}">
                <a16:creationId xmlns:a16="http://schemas.microsoft.com/office/drawing/2014/main" id="{22A2362F-DA41-4ACD-ABB7-01A581B9DA2E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latin typeface="+mj-lt"/>
              </a:rPr>
              <a:t>Dn</a:t>
            </a:r>
            <a:endParaRPr kumimoji="1" lang="ja-JP" altLang="en-US" sz="1200">
              <a:latin typeface="+mj-lt"/>
            </a:endParaRPr>
          </a:p>
        </p:txBody>
      </p:sp>
      <p:sp>
        <p:nvSpPr>
          <p:cNvPr id="169" name="角丸四角形 58">
            <a:extLst>
              <a:ext uri="{FF2B5EF4-FFF2-40B4-BE49-F238E27FC236}">
                <a16:creationId xmlns:a16="http://schemas.microsoft.com/office/drawing/2014/main" id="{0CC006AB-0E54-450E-9D1F-C20CD3498E2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`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FBF3E52-0FF9-4A1D-8D56-88C1C7666951}"/>
              </a:ext>
            </a:extLst>
          </p:cNvPr>
          <p:cNvSpPr txBox="1"/>
          <p:nvPr/>
        </p:nvSpPr>
        <p:spPr>
          <a:xfrm>
            <a:off x="6804248" y="5785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DB4D5591-FB68-458F-B6B9-D21A2098AA3E}"/>
              </a:ext>
            </a:extLst>
          </p:cNvPr>
          <p:cNvCxnSpPr>
            <a:cxnSpLocks/>
            <a:stCxn id="170" idx="0"/>
          </p:cNvCxnSpPr>
          <p:nvPr/>
        </p:nvCxnSpPr>
        <p:spPr>
          <a:xfrm flipH="1" flipV="1">
            <a:off x="6551773" y="5179944"/>
            <a:ext cx="806473" cy="6059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040920B4-8B53-455D-8D0B-C7A743DEC3E3}"/>
              </a:ext>
            </a:extLst>
          </p:cNvPr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6FBCA526-A247-478A-81FA-61A628CFE50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72DC7856-707E-41E5-A510-BC499BC66CE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4B6A8696-D2AF-407E-8EEA-37DC019807E6}"/>
                </a:ext>
              </a:extLst>
            </p:cNvPr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CFB3F129-DB81-48DE-96EC-BCFDA2104D39}"/>
                </a:ext>
              </a:extLst>
            </p:cNvPr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055A4111-CDA1-42B7-8E99-C34A528082EB}"/>
                </a:ext>
              </a:extLst>
            </p:cNvPr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7F6A8C6-5A9D-4A8D-9816-FA9A4C27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DBED18F-B7C5-4FA8-90B4-A84D43B1078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33206926-7E25-4020-834C-FEEA21C96FB5}"/>
                </a:ext>
              </a:extLst>
            </p:cNvPr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AB08584D-1B93-4B59-8D10-2B8893FA47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C483FBD4-ABD8-4EFF-88AD-8035F21D12E8}"/>
                </a:ext>
              </a:extLst>
            </p:cNvPr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0DF0E808-8CF5-4D03-9480-DC29B6DCA211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7165F002-754B-4734-8940-A10F1F6391FF}"/>
                </a:ext>
              </a:extLst>
            </p:cNvPr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0AC4FDE-DBD2-491A-9270-3F5926C22EE0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EFF8F854-9F85-4BF8-8410-B66722489331}"/>
              </a:ext>
            </a:extLst>
          </p:cNvPr>
          <p:cNvCxnSpPr>
            <a:cxnSpLocks/>
          </p:cNvCxnSpPr>
          <p:nvPr/>
        </p:nvCxnSpPr>
        <p:spPr>
          <a:xfrm flipV="1">
            <a:off x="2553074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8EFAD19-716A-467C-BE25-2E09B86177E2}"/>
              </a:ext>
            </a:extLst>
          </p:cNvPr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8" name="角丸四角形 31">
            <a:extLst>
              <a:ext uri="{FF2B5EF4-FFF2-40B4-BE49-F238E27FC236}">
                <a16:creationId xmlns:a16="http://schemas.microsoft.com/office/drawing/2014/main" id="{0FFC0049-5B3B-433A-A09A-4E2162AF58D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WinCtrl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👈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32">
            <a:extLst>
              <a:ext uri="{FF2B5EF4-FFF2-40B4-BE49-F238E27FC236}">
                <a16:creationId xmlns:a16="http://schemas.microsoft.com/office/drawing/2014/main" id="{FCAD93A4-2D95-4527-B0C6-C6290C6B421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WinCtrl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👉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52">
            <a:extLst>
              <a:ext uri="{FF2B5EF4-FFF2-40B4-BE49-F238E27FC236}">
                <a16:creationId xmlns:a16="http://schemas.microsoft.com/office/drawing/2014/main" id="{3EF7ADC9-348F-4AE5-989A-99358C16CF71}"/>
              </a:ext>
            </a:extLst>
          </p:cNvPr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Log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:Clipboards</a:t>
            </a:r>
            <a:endParaRPr lang="ja-JP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b="1">
                <a:latin typeface="Courier New" panose="02070309020205020404" pitchFamily="49" charset="0"/>
                <a:cs typeface="Courier New" panose="02070309020205020404" pitchFamily="49" charset="0"/>
              </a:rPr>
              <a:t>LCMD&amp;RCMD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:Launcher</a:t>
            </a:r>
            <a:endParaRPr lang="en-US" altLang="ja-JP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50">
                <a:solidFill>
                  <a:schemeClr val="accent6">
                    <a:lumMod val="75000"/>
                  </a:schemeClr>
                </a:solidFill>
              </a:rPr>
              <a:t>Add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60907" y="1908691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ym typeface="Wingdings" panose="05000000000000000000" pitchFamily="2" charset="2"/>
              </a:rPr>
              <a:t>App1~App0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34" y="4490858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9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rello 無料 アイコン の Social icons">
            <a:extLst>
              <a:ext uri="{FF2B5EF4-FFF2-40B4-BE49-F238E27FC236}">
                <a16:creationId xmlns:a16="http://schemas.microsoft.com/office/drawing/2014/main" id="{2ED35A27-F52E-458C-AA12-58C08B85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31" y="3952976"/>
            <a:ext cx="190565" cy="19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CAPS&amp;RCMD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:Functions Plus</a:t>
            </a:r>
            <a:endParaRPr lang="en-US" altLang="ja-JP" sz="400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3600" b="1">
                <a:latin typeface="Courier New" panose="02070309020205020404" pitchFamily="49" charset="0"/>
                <a:cs typeface="Courier New" panose="02070309020205020404" pitchFamily="49" charset="0"/>
              </a:rPr>
              <a:t>LSHIFT&amp;RSHIFT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1"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  <a:endParaRPr lang="en-US" altLang="ja-JP" sz="36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DE6D9B1-B928-429B-86E5-02994F75A314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/>
              <a:t>※RDP</a:t>
            </a:r>
            <a:r>
              <a:rPr lang="ja-JP" altLang="en-US" sz="1600"/>
              <a:t>先に刺さらないため、非推奨。局所最適化対象のみ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29146</TotalTime>
  <Words>790</Words>
  <Application>Microsoft Office PowerPoint</Application>
  <PresentationFormat>画面に合わせる (4:3)</PresentationFormat>
  <Paragraphs>520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 Bindings</vt:lpstr>
      <vt:lpstr>Default</vt:lpstr>
      <vt:lpstr>RCMD:FunctionKeys</vt:lpstr>
      <vt:lpstr>CAPS:FunctionKeys</vt:lpstr>
      <vt:lpstr>SPACE:Clipboards</vt:lpstr>
      <vt:lpstr>LCMD&amp;RCMD:Launcher</vt:lpstr>
      <vt:lpstr>CAPS&amp;RCMD:Functions Plus</vt:lpstr>
      <vt:lpstr>LSHIFT&amp;RSHIFT:Mouse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1645</cp:revision>
  <dcterms:created xsi:type="dcterms:W3CDTF">2015-05-12T16:23:26Z</dcterms:created>
  <dcterms:modified xsi:type="dcterms:W3CDTF">2020-08-11T07:32:36Z</dcterms:modified>
</cp:coreProperties>
</file>