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301" r:id="rId5"/>
    <p:sldId id="294" r:id="rId6"/>
    <p:sldId id="296" r:id="rId7"/>
    <p:sldId id="298" r:id="rId8"/>
    <p:sldId id="299" r:id="rId9"/>
    <p:sldId id="302" r:id="rId10"/>
    <p:sldId id="291" r:id="rId11"/>
    <p:sldId id="300" r:id="rId12"/>
    <p:sldId id="303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8"/>
            <p14:sldId id="299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 varScale="1">
        <p:scale>
          <a:sx n="91" d="100"/>
          <a:sy n="91" d="100"/>
        </p:scale>
        <p:origin x="81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600" smtClean="0">
                <a:latin typeface="+mj-lt"/>
                <a:ea typeface="+mj-ea"/>
              </a:rPr>
              <a:t>※ ` = FN + Del</a:t>
            </a:r>
            <a:endParaRPr lang="en-US" altLang="ja-JP" sz="16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303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rgbClr val="C00000"/>
                </a:solidFill>
              </a:rPr>
              <a:t>赤：テンキー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直線矢印コネクタ 60"/>
          <p:cNvCxnSpPr>
            <a:stCxn id="62" idx="0"/>
            <a:endCxn id="60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303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rgbClr val="C00000"/>
                </a:solidFill>
              </a:rPr>
              <a:t>赤：テンキー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= Left Hand 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5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400" u="sng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8822</TotalTime>
  <Words>588</Words>
  <Application>Microsoft Office PowerPoint</Application>
  <PresentationFormat>画面に合わせる (4:3)</PresentationFormat>
  <Paragraphs>392</Paragraphs>
  <Slides>16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Defaults + MODs</vt:lpstr>
      <vt:lpstr>RCMD</vt:lpstr>
      <vt:lpstr>CAPS</vt:lpstr>
      <vt:lpstr>SPACE = Left Hand </vt:lpstr>
      <vt:lpstr>CAPS &amp;&amp; RCMD = Window Control +α</vt:lpstr>
      <vt:lpstr>LCMD AND RCMD = Launcher</vt:lpstr>
      <vt:lpstr>LSHIFT &amp; RSHIFT = Mouse Control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sh.ito9166</cp:lastModifiedBy>
  <cp:revision>974</cp:revision>
  <dcterms:created xsi:type="dcterms:W3CDTF">2015-05-12T16:23:26Z</dcterms:created>
  <dcterms:modified xsi:type="dcterms:W3CDTF">2015-12-07T12:08:23Z</dcterms:modified>
</cp:coreProperties>
</file>