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89" r:id="rId3"/>
    <p:sldId id="290" r:id="rId4"/>
    <p:sldId id="301" r:id="rId5"/>
    <p:sldId id="294" r:id="rId6"/>
    <p:sldId id="296" r:id="rId7"/>
    <p:sldId id="299" r:id="rId8"/>
    <p:sldId id="298" r:id="rId9"/>
    <p:sldId id="302" r:id="rId10"/>
    <p:sldId id="291" r:id="rId11"/>
    <p:sldId id="300" r:id="rId12"/>
    <p:sldId id="313" r:id="rId13"/>
    <p:sldId id="315" r:id="rId14"/>
    <p:sldId id="316" r:id="rId15"/>
    <p:sldId id="318" r:id="rId16"/>
    <p:sldId id="324" r:id="rId17"/>
    <p:sldId id="317" r:id="rId18"/>
    <p:sldId id="303" r:id="rId19"/>
    <p:sldId id="306" r:id="rId20"/>
    <p:sldId id="326" r:id="rId21"/>
    <p:sldId id="325" r:id="rId22"/>
    <p:sldId id="25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3"/>
            <p14:sldId id="315"/>
            <p14:sldId id="316"/>
            <p14:sldId id="318"/>
            <p14:sldId id="324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26"/>
          </p14:sldIdLst>
        </p14:section>
        <p14:section name="Arch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87" d="100"/>
          <a:sy n="87" d="100"/>
        </p:scale>
        <p:origin x="14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5DB3A279-52B4-49E0-BE74-E3F363D4CA0E}"/>
    <pc:docChg chg="undo custSel addSld delSld modSld modSection">
      <pc:chgData name="ito sh" userId="b72e1b45a6eb2453" providerId="LiveId" clId="{5DB3A279-52B4-49E0-BE74-E3F363D4CA0E}" dt="2018-10-20T06:47:15.518" v="2131" actId="1076"/>
      <pc:docMkLst>
        <pc:docMk/>
      </pc:docMkLst>
      <pc:sldChg chg="addSp delSp modSp">
        <pc:chgData name="ito sh" userId="b72e1b45a6eb2453" providerId="LiveId" clId="{5DB3A279-52B4-49E0-BE74-E3F363D4CA0E}" dt="2018-10-20T06:37:01.318" v="2097" actId="1076"/>
        <pc:sldMkLst>
          <pc:docMk/>
          <pc:sldMk cId="1582896633" sldId="291"/>
        </pc:sldMkLst>
        <pc:picChg chg="add mod">
          <ac:chgData name="ito sh" userId="b72e1b45a6eb2453" providerId="LiveId" clId="{5DB3A279-52B4-49E0-BE74-E3F363D4CA0E}" dt="2018-10-20T06:37:01.318" v="2097" actId="1076"/>
          <ac:picMkLst>
            <pc:docMk/>
            <pc:sldMk cId="1582896633" sldId="291"/>
            <ac:picMk id="61" creationId="{05DE34C8-7136-4A21-BCFF-0A1236BF7224}"/>
          </ac:picMkLst>
        </pc:picChg>
        <pc:picChg chg="del">
          <ac:chgData name="ito sh" userId="b72e1b45a6eb2453" providerId="LiveId" clId="{5DB3A279-52B4-49E0-BE74-E3F363D4CA0E}" dt="2018-10-20T06:36:58.382" v="2096" actId="478"/>
          <ac:picMkLst>
            <pc:docMk/>
            <pc:sldMk cId="1582896633" sldId="291"/>
            <ac:picMk id="71" creationId="{00000000-0000-0000-0000-000000000000}"/>
          </ac:picMkLst>
        </pc:picChg>
        <pc:picChg chg="add del mod">
          <ac:chgData name="ito sh" userId="b72e1b45a6eb2453" providerId="LiveId" clId="{5DB3A279-52B4-49E0-BE74-E3F363D4CA0E}" dt="2018-10-20T06:36:41.705" v="2090"/>
          <ac:picMkLst>
            <pc:docMk/>
            <pc:sldMk cId="1582896633" sldId="291"/>
            <ac:picMk id="5122" creationId="{39F175FF-D3EA-420A-921F-96B05CE3E25A}"/>
          </ac:picMkLst>
        </pc:picChg>
      </pc:sldChg>
      <pc:sldChg chg="modSp">
        <pc:chgData name="ito sh" userId="b72e1b45a6eb2453" providerId="LiveId" clId="{5DB3A279-52B4-49E0-BE74-E3F363D4CA0E}" dt="2018-10-20T06:33:57.990" v="2060" actId="20577"/>
        <pc:sldMkLst>
          <pc:docMk/>
          <pc:sldMk cId="2676337646" sldId="299"/>
        </pc:sldMkLst>
        <pc:spChg chg="mod">
          <ac:chgData name="ito sh" userId="b72e1b45a6eb2453" providerId="LiveId" clId="{5DB3A279-52B4-49E0-BE74-E3F363D4CA0E}" dt="2018-10-20T06:33:57.990" v="2060" actId="20577"/>
          <ac:spMkLst>
            <pc:docMk/>
            <pc:sldMk cId="2676337646" sldId="299"/>
            <ac:spMk id="39" creationId="{00000000-0000-0000-0000-000000000000}"/>
          </ac:spMkLst>
        </pc:spChg>
      </pc:sldChg>
      <pc:sldChg chg="addSp delSp modSp">
        <pc:chgData name="ito sh" userId="b72e1b45a6eb2453" providerId="LiveId" clId="{5DB3A279-52B4-49E0-BE74-E3F363D4CA0E}" dt="2018-10-20T06:47:15.518" v="2131" actId="1076"/>
        <pc:sldMkLst>
          <pc:docMk/>
          <pc:sldMk cId="2112611312" sldId="306"/>
        </pc:sldMkLst>
        <pc:spChg chg="mod">
          <ac:chgData name="ito sh" userId="b72e1b45a6eb2453" providerId="LiveId" clId="{5DB3A279-52B4-49E0-BE74-E3F363D4CA0E}" dt="2018-10-20T05:44:25.282" v="445" actId="207"/>
          <ac:spMkLst>
            <pc:docMk/>
            <pc:sldMk cId="2112611312" sldId="306"/>
            <ac:spMk id="2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5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6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7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8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1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2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3" creationId="{00000000-0000-0000-0000-000000000000}"/>
          </ac:spMkLst>
        </pc:spChg>
        <pc:spChg chg="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4" creationId="{00000000-0000-0000-0000-000000000000}"/>
          </ac:spMkLst>
        </pc:spChg>
        <pc:spChg chg="mod">
          <ac:chgData name="ito sh" userId="b72e1b45a6eb2453" providerId="LiveId" clId="{5DB3A279-52B4-49E0-BE74-E3F363D4CA0E}" dt="2018-10-20T05:37:03.135" v="264" actId="1076"/>
          <ac:spMkLst>
            <pc:docMk/>
            <pc:sldMk cId="2112611312" sldId="306"/>
            <ac:spMk id="30" creationId="{00000000-0000-0000-0000-000000000000}"/>
          </ac:spMkLst>
        </pc:spChg>
        <pc:spChg chg="mod">
          <ac:chgData name="ito sh" userId="b72e1b45a6eb2453" providerId="LiveId" clId="{5DB3A279-52B4-49E0-BE74-E3F363D4CA0E}" dt="2018-10-20T05:36:59.595" v="263" actId="1076"/>
          <ac:spMkLst>
            <pc:docMk/>
            <pc:sldMk cId="2112611312" sldId="306"/>
            <ac:spMk id="37" creationId="{1CFACD16-1C1D-4911-846E-4BEA32C67E8D}"/>
          </ac:spMkLst>
        </pc:spChg>
        <pc:spChg chg="add mod">
          <ac:chgData name="ito sh" userId="b72e1b45a6eb2453" providerId="LiveId" clId="{5DB3A279-52B4-49E0-BE74-E3F363D4CA0E}" dt="2018-10-20T05:37:10.066" v="266" actId="1076"/>
          <ac:spMkLst>
            <pc:docMk/>
            <pc:sldMk cId="2112611312" sldId="306"/>
            <ac:spMk id="44" creationId="{B8D3DACC-9664-4C2E-B606-EDA797992857}"/>
          </ac:spMkLst>
        </pc:spChg>
        <pc:spChg chg="mod">
          <ac:chgData name="ito sh" userId="b72e1b45a6eb2453" providerId="LiveId" clId="{5DB3A279-52B4-49E0-BE74-E3F363D4CA0E}" dt="2018-10-20T05:33:09.070" v="218" actId="1076"/>
          <ac:spMkLst>
            <pc:docMk/>
            <pc:sldMk cId="2112611312" sldId="306"/>
            <ac:spMk id="49" creationId="{00000000-0000-0000-0000-000000000000}"/>
          </ac:spMkLst>
        </pc:spChg>
        <pc:spChg chg="del mod">
          <ac:chgData name="ito sh" userId="b72e1b45a6eb2453" providerId="LiveId" clId="{5DB3A279-52B4-49E0-BE74-E3F363D4CA0E}" dt="2018-10-20T05:35:53.113" v="252" actId="478"/>
          <ac:spMkLst>
            <pc:docMk/>
            <pc:sldMk cId="2112611312" sldId="306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20T05:37:18.339" v="267" actId="1076"/>
          <ac:spMkLst>
            <pc:docMk/>
            <pc:sldMk cId="2112611312" sldId="306"/>
            <ac:spMk id="51" creationId="{00000000-0000-0000-0000-000000000000}"/>
          </ac:spMkLst>
        </pc:spChg>
        <pc:spChg chg="del mod">
          <ac:chgData name="ito sh" userId="b72e1b45a6eb2453" providerId="LiveId" clId="{5DB3A279-52B4-49E0-BE74-E3F363D4CA0E}" dt="2018-10-20T05:37:34.890" v="272" actId="478"/>
          <ac:spMkLst>
            <pc:docMk/>
            <pc:sldMk cId="2112611312" sldId="306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20T05:37:30.120" v="270" actId="1076"/>
          <ac:spMkLst>
            <pc:docMk/>
            <pc:sldMk cId="2112611312" sldId="306"/>
            <ac:spMk id="59" creationId="{82BDB17E-3408-4220-97F1-03703DA9B412}"/>
          </ac:spMkLst>
        </pc:spChg>
        <pc:spChg chg="mod">
          <ac:chgData name="ito sh" userId="b72e1b45a6eb2453" providerId="LiveId" clId="{5DB3A279-52B4-49E0-BE74-E3F363D4CA0E}" dt="2018-10-20T05:37:22.680" v="268" actId="1076"/>
          <ac:spMkLst>
            <pc:docMk/>
            <pc:sldMk cId="2112611312" sldId="306"/>
            <ac:spMk id="69" creationId="{22D38E64-84C2-4676-AD5E-135054216E78}"/>
          </ac:spMkLst>
        </pc:spChg>
        <pc:spChg chg="add mod">
          <ac:chgData name="ito sh" userId="b72e1b45a6eb2453" providerId="LiveId" clId="{5DB3A279-52B4-49E0-BE74-E3F363D4CA0E}" dt="2018-10-20T05:37:26.150" v="269" actId="1076"/>
          <ac:spMkLst>
            <pc:docMk/>
            <pc:sldMk cId="2112611312" sldId="306"/>
            <ac:spMk id="76" creationId="{CEB3604D-9060-4965-A632-B7216F1191C3}"/>
          </ac:spMkLst>
        </pc:spChg>
        <pc:spChg chg="del">
          <ac:chgData name="ito sh" userId="b72e1b45a6eb2453" providerId="LiveId" clId="{5DB3A279-52B4-49E0-BE74-E3F363D4CA0E}" dt="2018-10-20T05:40:28.770" v="298" actId="478"/>
          <ac:spMkLst>
            <pc:docMk/>
            <pc:sldMk cId="2112611312" sldId="306"/>
            <ac:spMk id="79" creationId="{00000000-0000-0000-0000-000000000000}"/>
          </ac:spMkLst>
        </pc:spChg>
        <pc:spChg chg="del">
          <ac:chgData name="ito sh" userId="b72e1b45a6eb2453" providerId="LiveId" clId="{5DB3A279-52B4-49E0-BE74-E3F363D4CA0E}" dt="2018-10-20T05:40:28.770" v="298" actId="478"/>
          <ac:spMkLst>
            <pc:docMk/>
            <pc:sldMk cId="2112611312" sldId="306"/>
            <ac:spMk id="80" creationId="{00000000-0000-0000-0000-000000000000}"/>
          </ac:spMkLst>
        </pc:spChg>
        <pc:spChg chg="mod">
          <ac:chgData name="ito sh" userId="b72e1b45a6eb2453" providerId="LiveId" clId="{5DB3A279-52B4-49E0-BE74-E3F363D4CA0E}" dt="2018-10-20T05:38:26.490" v="280" actId="1076"/>
          <ac:spMkLst>
            <pc:docMk/>
            <pc:sldMk cId="2112611312" sldId="306"/>
            <ac:spMk id="83" creationId="{00000000-0000-0000-0000-000000000000}"/>
          </ac:spMkLst>
        </pc:spChg>
        <pc:spChg chg="mod">
          <ac:chgData name="ito sh" userId="b72e1b45a6eb2453" providerId="LiveId" clId="{5DB3A279-52B4-49E0-BE74-E3F363D4CA0E}" dt="2018-10-20T05:37:58.983" v="278" actId="1076"/>
          <ac:spMkLst>
            <pc:docMk/>
            <pc:sldMk cId="2112611312" sldId="306"/>
            <ac:spMk id="90" creationId="{380D9B17-0753-4C44-82A3-EEAC57603639}"/>
          </ac:spMkLst>
        </pc:spChg>
        <pc:spChg chg="mod">
          <ac:chgData name="ito sh" userId="b72e1b45a6eb2453" providerId="LiveId" clId="{5DB3A279-52B4-49E0-BE74-E3F363D4CA0E}" dt="2018-10-20T05:37:54.207" v="277" actId="1076"/>
          <ac:spMkLst>
            <pc:docMk/>
            <pc:sldMk cId="2112611312" sldId="306"/>
            <ac:spMk id="93" creationId="{B4B0535A-F1C1-4C89-B569-FA50184C8C1A}"/>
          </ac:spMkLst>
        </pc:spChg>
        <pc:spChg chg="add 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02" creationId="{3C95207B-A2B3-46EC-BE24-FCF149656336}"/>
          </ac:spMkLst>
        </pc:spChg>
        <pc:spChg chg="add 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03" creationId="{65027000-3E73-4A08-BBB3-85C496B184EC}"/>
          </ac:spMkLst>
        </pc:spChg>
        <pc:spChg chg="add mod">
          <ac:chgData name="ito sh" userId="b72e1b45a6eb2453" providerId="LiveId" clId="{5DB3A279-52B4-49E0-BE74-E3F363D4CA0E}" dt="2018-10-20T06:47:13.623" v="2130" actId="1037"/>
          <ac:spMkLst>
            <pc:docMk/>
            <pc:sldMk cId="2112611312" sldId="306"/>
            <ac:spMk id="108" creationId="{D5A1B171-379A-4E27-83D7-AD41717AFFD7}"/>
          </ac:spMkLst>
        </pc:spChg>
        <pc:spChg chg="add mod">
          <ac:chgData name="ito sh" userId="b72e1b45a6eb2453" providerId="LiveId" clId="{5DB3A279-52B4-49E0-BE74-E3F363D4CA0E}" dt="2018-10-20T06:47:03.507" v="2124" actId="1076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16" creationId="{D81051DF-A036-41E2-830A-9010472E50FB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21" creationId="{D0F05AFF-CE93-4603-BB14-3A83F5F1BE4A}"/>
          </ac:grpSpMkLst>
        </pc:grpChg>
        <pc:grpChg chg="add del mod or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29" creationId="{CB275307-BAD7-4C82-BE3B-4D33ECA5E0F8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33" creationId="{94200B37-2A27-4ED3-88B1-040943676813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35" creationId="{95EE2666-40EF-4F09-B3D8-C84DE6691B7F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53" creationId="{0F8CD8A6-56B4-46D6-A21E-D9C03DC7B23B}"/>
          </ac:grpSpMkLst>
        </pc:grpChg>
        <pc:grpChg chg="add del mod or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57" creationId="{23ACF38E-EC14-4E05-A6ED-F6400634A666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67" creationId="{731832CB-9D33-406B-BF29-C654A1FCF17F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88" creationId="{955ED661-CD2E-4A59-857A-9E2A87EF200C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91" creationId="{462F1087-8E9F-4C8E-9AAE-D993C1BE4B73}"/>
          </ac:grpSpMkLst>
        </pc:grpChg>
        <pc:graphicFrameChg chg="add del mod modGraphic">
          <ac:chgData name="ito sh" userId="b72e1b45a6eb2453" providerId="LiveId" clId="{5DB3A279-52B4-49E0-BE74-E3F363D4CA0E}" dt="2018-10-20T06:06:52.018" v="912" actId="478"/>
          <ac:graphicFrameMkLst>
            <pc:docMk/>
            <pc:sldMk cId="2112611312" sldId="306"/>
            <ac:graphicFrameMk id="1032" creationId="{AEC2364C-D31C-42DA-93AF-86973AB38CDC}"/>
          </ac:graphicFrameMkLst>
        </pc:graphicFrameChg>
        <pc:picChg chg="del mod">
          <ac:chgData name="ito sh" userId="b72e1b45a6eb2453" providerId="LiveId" clId="{5DB3A279-52B4-49E0-BE74-E3F363D4CA0E}" dt="2018-10-20T05:32:15.697" v="208" actId="478"/>
          <ac:picMkLst>
            <pc:docMk/>
            <pc:sldMk cId="2112611312" sldId="306"/>
            <ac:picMk id="3" creationId="{00000000-0000-0000-0000-000000000000}"/>
          </ac:picMkLst>
        </pc:picChg>
        <pc:picChg chg="add mod ord">
          <ac:chgData name="ito sh" userId="b72e1b45a6eb2453" providerId="LiveId" clId="{5DB3A279-52B4-49E0-BE74-E3F363D4CA0E}" dt="2018-10-20T06:32:16.561" v="2047" actId="1076"/>
          <ac:picMkLst>
            <pc:docMk/>
            <pc:sldMk cId="2112611312" sldId="306"/>
            <ac:picMk id="1026" creationId="{DA7A34E4-26A5-4792-9FAC-0E9EA77D075B}"/>
          </ac:picMkLst>
        </pc:picChg>
        <pc:picChg chg="add del mod">
          <ac:chgData name="ito sh" userId="b72e1b45a6eb2453" providerId="LiveId" clId="{5DB3A279-52B4-49E0-BE74-E3F363D4CA0E}" dt="2018-10-20T05:28:14.730" v="101" actId="478"/>
          <ac:picMkLst>
            <pc:docMk/>
            <pc:sldMk cId="2112611312" sldId="306"/>
            <ac:picMk id="1028" creationId="{AF5869F1-C989-408E-B629-E8DDB901A797}"/>
          </ac:picMkLst>
        </pc:picChg>
        <pc:picChg chg="add mod ord modCrop">
          <ac:chgData name="ito sh" userId="b72e1b45a6eb2453" providerId="LiveId" clId="{5DB3A279-52B4-49E0-BE74-E3F363D4CA0E}" dt="2018-10-20T06:47:15.518" v="2131" actId="1076"/>
          <ac:picMkLst>
            <pc:docMk/>
            <pc:sldMk cId="2112611312" sldId="306"/>
            <ac:picMk id="1030" creationId="{E6869D9B-A959-4FF7-A011-3F03641D8389}"/>
          </ac:picMkLst>
        </pc:pic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15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18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22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36" creationId="{1396F059-D79D-464C-B5F2-A7F3E7CD852A}"/>
          </ac:cxnSpMkLst>
        </pc:cxnChg>
        <pc:cxnChg chg="del mod">
          <ac:chgData name="ito sh" userId="b72e1b45a6eb2453" providerId="LiveId" clId="{5DB3A279-52B4-49E0-BE74-E3F363D4CA0E}" dt="2018-10-20T05:35:53.113" v="252" actId="478"/>
          <ac:cxnSpMkLst>
            <pc:docMk/>
            <pc:sldMk cId="2112611312" sldId="306"/>
            <ac:cxnSpMk id="39" creationId="{00000000-0000-0000-0000-000000000000}"/>
          </ac:cxnSpMkLst>
        </pc:cxnChg>
        <pc:cxnChg chg="del mod">
          <ac:chgData name="ito sh" userId="b72e1b45a6eb2453" providerId="LiveId" clId="{5DB3A279-52B4-49E0-BE74-E3F363D4CA0E}" dt="2018-10-20T05:37:34.890" v="272" actId="478"/>
          <ac:cxnSpMkLst>
            <pc:docMk/>
            <pc:sldMk cId="2112611312" sldId="306"/>
            <ac:cxnSpMk id="42" creationId="{00000000-0000-0000-0000-000000000000}"/>
          </ac:cxnSpMkLst>
        </pc:cxnChg>
        <pc:cxnChg chg="add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43" creationId="{692B81FB-1F54-4C13-9900-4F490AEA82DC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55" creationId="{1816111A-B950-4142-AA98-F74B4D8FFE6F}"/>
          </ac:cxnSpMkLst>
        </pc:cxnChg>
        <pc:cxnChg chg="mod or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58" creationId="{DFE5E5D3-A74F-4877-83F3-0E24FA6B0123}"/>
          </ac:cxnSpMkLst>
        </pc:cxnChg>
        <pc:cxnChg chg="del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60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68" creationId="{43C7F6D5-B300-4A9C-AF1C-952AB70A72C2}"/>
          </ac:cxnSpMkLst>
        </pc:cxnChg>
        <pc:cxnChg chg="del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70" creationId="{00000000-0000-0000-0000-000000000000}"/>
          </ac:cxnSpMkLst>
        </pc:cxnChg>
        <pc:cxnChg chg="add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71" creationId="{59F6EE27-279B-494C-921B-99D05DA4BBDC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89" creationId="{85822A2E-158B-42B6-9414-4AE2B6A450C3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92" creationId="{B277E7ED-5B9A-400D-BDDC-2D2FF4DA9C16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94" creationId="{00000000-0000-0000-0000-000000000000}"/>
          </ac:cxnSpMkLst>
        </pc:cxnChg>
      </pc:sldChg>
      <pc:sldChg chg="addSp delSp modSp">
        <pc:chgData name="ito sh" userId="b72e1b45a6eb2453" providerId="LiveId" clId="{5DB3A279-52B4-49E0-BE74-E3F363D4CA0E}" dt="2018-10-20T06:36:50.800" v="2094"/>
        <pc:sldMkLst>
          <pc:docMk/>
          <pc:sldMk cId="2043145239" sldId="315"/>
        </pc:sldMkLst>
        <pc:graphicFrameChg chg="add del mod">
          <ac:chgData name="ito sh" userId="b72e1b45a6eb2453" providerId="LiveId" clId="{5DB3A279-52B4-49E0-BE74-E3F363D4CA0E}" dt="2018-10-20T06:35:19.777" v="2062"/>
          <ac:graphicFrameMkLst>
            <pc:docMk/>
            <pc:sldMk cId="2043145239" sldId="315"/>
            <ac:graphicFrameMk id="2" creationId="{9E77A8E0-A347-41AC-B1E2-A5A8B1038E4A}"/>
          </ac:graphicFrameMkLst>
        </pc:graphicFrameChg>
        <pc:graphicFrameChg chg="add del mod">
          <ac:chgData name="ito sh" userId="b72e1b45a6eb2453" providerId="LiveId" clId="{5DB3A279-52B4-49E0-BE74-E3F363D4CA0E}" dt="2018-10-20T06:35:28.746" v="2065" actId="478"/>
          <ac:graphicFrameMkLst>
            <pc:docMk/>
            <pc:sldMk cId="2043145239" sldId="315"/>
            <ac:graphicFrameMk id="3" creationId="{10EC569E-36CE-4DF4-A034-05BFF6D420E1}"/>
          </ac:graphicFrameMkLst>
        </pc:graphicFrameChg>
        <pc:picChg chg="add del mod">
          <ac:chgData name="ito sh" userId="b72e1b45a6eb2453" providerId="LiveId" clId="{5DB3A279-52B4-49E0-BE74-E3F363D4CA0E}" dt="2018-10-20T06:36:30.138" v="2086"/>
          <ac:picMkLst>
            <pc:docMk/>
            <pc:sldMk cId="2043145239" sldId="315"/>
            <ac:picMk id="62" creationId="{02CDCB86-1558-4D1A-861D-DA44B243CBA0}"/>
          </ac:picMkLst>
        </pc:picChg>
        <pc:picChg chg="add del mod">
          <ac:chgData name="ito sh" userId="b72e1b45a6eb2453" providerId="LiveId" clId="{5DB3A279-52B4-49E0-BE74-E3F363D4CA0E}" dt="2018-10-20T06:36:50.800" v="2094"/>
          <ac:picMkLst>
            <pc:docMk/>
            <pc:sldMk cId="2043145239" sldId="315"/>
            <ac:picMk id="64" creationId="{9DFDE1F6-FE9A-45D6-8ADB-7C6586E1BF43}"/>
          </ac:picMkLst>
        </pc:picChg>
        <pc:picChg chg="add del mod">
          <ac:chgData name="ito sh" userId="b72e1b45a6eb2453" providerId="LiveId" clId="{5DB3A279-52B4-49E0-BE74-E3F363D4CA0E}" dt="2018-10-20T06:35:19.777" v="2062"/>
          <ac:picMkLst>
            <pc:docMk/>
            <pc:sldMk cId="2043145239" sldId="315"/>
            <ac:picMk id="3074" creationId="{DEFB80BF-B03A-4227-B812-A0DB0D45A5C0}"/>
          </ac:picMkLst>
        </pc:picChg>
        <pc:picChg chg="add mod">
          <ac:chgData name="ito sh" userId="b72e1b45a6eb2453" providerId="LiveId" clId="{5DB3A279-52B4-49E0-BE74-E3F363D4CA0E}" dt="2018-10-20T06:35:36.408" v="2069" actId="1076"/>
          <ac:picMkLst>
            <pc:docMk/>
            <pc:sldMk cId="2043145239" sldId="315"/>
            <ac:picMk id="3076" creationId="{F5E402AB-C9CC-47BF-BCA3-72C560E249E5}"/>
          </ac:picMkLst>
        </pc:picChg>
      </pc:sldChg>
      <pc:sldChg chg="addSp delSp modSp">
        <pc:chgData name="ito sh" userId="b72e1b45a6eb2453" providerId="LiveId" clId="{5DB3A279-52B4-49E0-BE74-E3F363D4CA0E}" dt="2018-10-20T06:36:32.833" v="2088" actId="1076"/>
        <pc:sldMkLst>
          <pc:docMk/>
          <pc:sldMk cId="2854698219" sldId="316"/>
        </pc:sldMkLst>
        <pc:spChg chg="mod">
          <ac:chgData name="ito sh" userId="b72e1b45a6eb2453" providerId="LiveId" clId="{5DB3A279-52B4-49E0-BE74-E3F363D4CA0E}" dt="2018-10-20T06:35:52.619" v="2071"/>
          <ac:spMkLst>
            <pc:docMk/>
            <pc:sldMk cId="2854698219" sldId="316"/>
            <ac:spMk id="63" creationId="{00000000-0000-0000-0000-000000000000}"/>
          </ac:spMkLst>
        </pc:spChg>
        <pc:graphicFrameChg chg="add del mod">
          <ac:chgData name="ito sh" userId="b72e1b45a6eb2453" providerId="LiveId" clId="{5DB3A279-52B4-49E0-BE74-E3F363D4CA0E}" dt="2018-10-20T06:36:07.729" v="2077" actId="478"/>
          <ac:graphicFrameMkLst>
            <pc:docMk/>
            <pc:sldMk cId="2854698219" sldId="316"/>
            <ac:graphicFrameMk id="2" creationId="{A24BBFDD-7EA2-4A13-B23B-DF6228988665}"/>
          </ac:graphicFrameMkLst>
        </pc:graphicFrameChg>
        <pc:graphicFrameChg chg="add del mod">
          <ac:chgData name="ito sh" userId="b72e1b45a6eb2453" providerId="LiveId" clId="{5DB3A279-52B4-49E0-BE74-E3F363D4CA0E}" dt="2018-10-20T06:36:06.720" v="2076" actId="478"/>
          <ac:graphicFrameMkLst>
            <pc:docMk/>
            <pc:sldMk cId="2854698219" sldId="316"/>
            <ac:graphicFrameMk id="3" creationId="{29D4BDCE-3C57-410A-9AC3-673603ADF72C}"/>
          </ac:graphicFrameMkLst>
        </pc:graphicFrameChg>
        <pc:picChg chg="add mod">
          <ac:chgData name="ito sh" userId="b72e1b45a6eb2453" providerId="LiveId" clId="{5DB3A279-52B4-49E0-BE74-E3F363D4CA0E}" dt="2018-10-20T06:36:32.833" v="2088" actId="1076"/>
          <ac:picMkLst>
            <pc:docMk/>
            <pc:sldMk cId="2854698219" sldId="316"/>
            <ac:picMk id="62" creationId="{91E2D75F-DF3A-4C17-9EDA-72403AD3665E}"/>
          </ac:picMkLst>
        </pc:picChg>
        <pc:picChg chg="add del mod">
          <ac:chgData name="ito sh" userId="b72e1b45a6eb2453" providerId="LiveId" clId="{5DB3A279-52B4-49E0-BE74-E3F363D4CA0E}" dt="2018-10-20T06:36:23.009" v="2082"/>
          <ac:picMkLst>
            <pc:docMk/>
            <pc:sldMk cId="2854698219" sldId="316"/>
            <ac:picMk id="4098" creationId="{9DE7D1C0-9DD0-421F-9562-A9AE5E61F18E}"/>
          </ac:picMkLst>
        </pc:picChg>
        <pc:picChg chg="add del mod">
          <ac:chgData name="ito sh" userId="b72e1b45a6eb2453" providerId="LiveId" clId="{5DB3A279-52B4-49E0-BE74-E3F363D4CA0E}" dt="2018-10-20T06:36:16.602" v="2078"/>
          <ac:picMkLst>
            <pc:docMk/>
            <pc:sldMk cId="2854698219" sldId="316"/>
            <ac:picMk id="4100" creationId="{573008AE-AB8A-47D6-ACF6-DA5725864018}"/>
          </ac:picMkLst>
        </pc:picChg>
      </pc:sldChg>
      <pc:sldChg chg="addSp modSp">
        <pc:chgData name="ito sh" userId="b72e1b45a6eb2453" providerId="LiveId" clId="{5DB3A279-52B4-49E0-BE74-E3F363D4CA0E}" dt="2018-10-20T06:37:25.002" v="2100" actId="1076"/>
        <pc:sldMkLst>
          <pc:docMk/>
          <pc:sldMk cId="578903446" sldId="318"/>
        </pc:sldMkLst>
        <pc:picChg chg="add mod">
          <ac:chgData name="ito sh" userId="b72e1b45a6eb2453" providerId="LiveId" clId="{5DB3A279-52B4-49E0-BE74-E3F363D4CA0E}" dt="2018-10-20T06:37:25.002" v="2100" actId="1076"/>
          <ac:picMkLst>
            <pc:docMk/>
            <pc:sldMk cId="578903446" sldId="318"/>
            <ac:picMk id="6146" creationId="{25D2D907-C30C-49B4-81D6-3A9D0B9DAC9E}"/>
          </ac:picMkLst>
        </pc:picChg>
      </pc:sldChg>
      <pc:sldChg chg="addSp delSp modSp del">
        <pc:chgData name="ito sh" userId="b72e1b45a6eb2453" providerId="LiveId" clId="{5DB3A279-52B4-49E0-BE74-E3F363D4CA0E}" dt="2018-10-20T06:10:54.507" v="1260" actId="2696"/>
        <pc:sldMkLst>
          <pc:docMk/>
          <pc:sldMk cId="1071245660" sldId="319"/>
        </pc:sldMkLst>
        <pc:spChg chg="add del mod">
          <ac:chgData name="ito sh" userId="b72e1b45a6eb2453" providerId="LiveId" clId="{5DB3A279-52B4-49E0-BE74-E3F363D4CA0E}" dt="2018-10-20T05:30:14.675" v="135" actId="478"/>
          <ac:spMkLst>
            <pc:docMk/>
            <pc:sldMk cId="1071245660" sldId="319"/>
            <ac:spMk id="21" creationId="{DB89BD20-578B-479E-A3E6-5970ABB34205}"/>
          </ac:spMkLst>
        </pc:spChg>
        <pc:spChg chg="add del mod">
          <ac:chgData name="ito sh" userId="b72e1b45a6eb2453" providerId="LiveId" clId="{5DB3A279-52B4-49E0-BE74-E3F363D4CA0E}" dt="2018-10-20T05:30:17.499" v="137" actId="478"/>
          <ac:spMkLst>
            <pc:docMk/>
            <pc:sldMk cId="1071245660" sldId="319"/>
            <ac:spMk id="22" creationId="{ECAC25A4-2664-4FFB-A2BD-2C7801DA1517}"/>
          </ac:spMkLst>
        </pc:spChg>
        <pc:spChg chg="add mod">
          <ac:chgData name="ito sh" userId="b72e1b45a6eb2453" providerId="LiveId" clId="{5DB3A279-52B4-49E0-BE74-E3F363D4CA0E}" dt="2018-10-20T05:29:30.367" v="122" actId="1076"/>
          <ac:spMkLst>
            <pc:docMk/>
            <pc:sldMk cId="1071245660" sldId="319"/>
            <ac:spMk id="23" creationId="{5C80089B-591F-452C-A3C3-72B1B72C7CBE}"/>
          </ac:spMkLst>
        </pc:spChg>
        <pc:spChg chg="add mod">
          <ac:chgData name="ito sh" userId="b72e1b45a6eb2453" providerId="LiveId" clId="{5DB3A279-52B4-49E0-BE74-E3F363D4CA0E}" dt="2018-10-20T05:29:30.367" v="122" actId="1076"/>
          <ac:spMkLst>
            <pc:docMk/>
            <pc:sldMk cId="1071245660" sldId="319"/>
            <ac:spMk id="24" creationId="{5D9B9F93-F4C7-469D-9BEE-85F015A79F25}"/>
          </ac:spMkLst>
        </pc:spChg>
        <pc:spChg chg="add mod">
          <ac:chgData name="ito sh" userId="b72e1b45a6eb2453" providerId="LiveId" clId="{5DB3A279-52B4-49E0-BE74-E3F363D4CA0E}" dt="2018-10-20T05:39:46.218" v="291" actId="14100"/>
          <ac:spMkLst>
            <pc:docMk/>
            <pc:sldMk cId="1071245660" sldId="319"/>
            <ac:spMk id="25" creationId="{6C5A29D0-4D60-4FF8-A6A5-85D5AE836A18}"/>
          </ac:spMkLst>
        </pc:spChg>
        <pc:spChg chg="add mod">
          <ac:chgData name="ito sh" userId="b72e1b45a6eb2453" providerId="LiveId" clId="{5DB3A279-52B4-49E0-BE74-E3F363D4CA0E}" dt="2018-10-20T05:39:42.643" v="290" actId="14100"/>
          <ac:spMkLst>
            <pc:docMk/>
            <pc:sldMk cId="1071245660" sldId="319"/>
            <ac:spMk id="26" creationId="{3B2C3B2F-5053-4548-BFD0-A658343CC948}"/>
          </ac:spMkLst>
        </pc:spChg>
        <pc:spChg chg="add mod">
          <ac:chgData name="ito sh" userId="b72e1b45a6eb2453" providerId="LiveId" clId="{5DB3A279-52B4-49E0-BE74-E3F363D4CA0E}" dt="2018-10-20T06:03:43.828" v="740" actId="1076"/>
          <ac:spMkLst>
            <pc:docMk/>
            <pc:sldMk cId="1071245660" sldId="319"/>
            <ac:spMk id="27" creationId="{7A6E7225-992B-4273-B8E7-EDC2D7A365FA}"/>
          </ac:spMkLst>
        </pc:spChg>
        <pc:spChg chg="mod">
          <ac:chgData name="ito sh" userId="b72e1b45a6eb2453" providerId="LiveId" clId="{5DB3A279-52B4-49E0-BE74-E3F363D4CA0E}" dt="2018-10-20T05:39:59.675" v="295" actId="14100"/>
          <ac:spMkLst>
            <pc:docMk/>
            <pc:sldMk cId="1071245660" sldId="319"/>
            <ac:spMk id="34" creationId="{00000000-0000-0000-0000-000000000000}"/>
          </ac:spMkLst>
        </pc:spChg>
        <pc:spChg chg="mod">
          <ac:chgData name="ito sh" userId="b72e1b45a6eb2453" providerId="LiveId" clId="{5DB3A279-52B4-49E0-BE74-E3F363D4CA0E}" dt="2018-10-20T05:39:49.101" v="292" actId="14100"/>
          <ac:spMkLst>
            <pc:docMk/>
            <pc:sldMk cId="1071245660" sldId="319"/>
            <ac:spMk id="35" creationId="{00000000-0000-0000-0000-000000000000}"/>
          </ac:spMkLst>
        </pc:spChg>
        <pc:spChg chg="mod ord">
          <ac:chgData name="ito sh" userId="b72e1b45a6eb2453" providerId="LiveId" clId="{5DB3A279-52B4-49E0-BE74-E3F363D4CA0E}" dt="2018-10-20T05:39:18.241" v="288" actId="1076"/>
          <ac:spMkLst>
            <pc:docMk/>
            <pc:sldMk cId="1071245660" sldId="319"/>
            <ac:spMk id="36" creationId="{00000000-0000-0000-0000-000000000000}"/>
          </ac:spMkLst>
        </pc:spChg>
        <pc:spChg chg="mod">
          <ac:chgData name="ito sh" userId="b72e1b45a6eb2453" providerId="LiveId" clId="{5DB3A279-52B4-49E0-BE74-E3F363D4CA0E}" dt="2018-10-20T05:30:34.874" v="142" actId="14100"/>
          <ac:spMkLst>
            <pc:docMk/>
            <pc:sldMk cId="1071245660" sldId="319"/>
            <ac:spMk id="41" creationId="{00000000-0000-0000-0000-000000000000}"/>
          </ac:spMkLst>
        </pc:spChg>
        <pc:spChg chg="mod">
          <ac:chgData name="ito sh" userId="b72e1b45a6eb2453" providerId="LiveId" clId="{5DB3A279-52B4-49E0-BE74-E3F363D4CA0E}" dt="2018-10-20T05:30:36.761" v="143" actId="14100"/>
          <ac:spMkLst>
            <pc:docMk/>
            <pc:sldMk cId="1071245660" sldId="319"/>
            <ac:spMk id="43" creationId="{00000000-0000-0000-0000-000000000000}"/>
          </ac:spMkLst>
        </pc:spChg>
        <pc:spChg chg="mod">
          <ac:chgData name="ito sh" userId="b72e1b45a6eb2453" providerId="LiveId" clId="{5DB3A279-52B4-49E0-BE74-E3F363D4CA0E}" dt="2018-10-20T05:30:38.548" v="144" actId="14100"/>
          <ac:spMkLst>
            <pc:docMk/>
            <pc:sldMk cId="1071245660" sldId="319"/>
            <ac:spMk id="44" creationId="{00000000-0000-0000-0000-000000000000}"/>
          </ac:spMkLst>
        </pc:spChg>
        <pc:spChg chg="del mod">
          <ac:chgData name="ito sh" userId="b72e1b45a6eb2453" providerId="LiveId" clId="{5DB3A279-52B4-49E0-BE74-E3F363D4CA0E}" dt="2018-10-20T05:29:56.515" v="126" actId="478"/>
          <ac:spMkLst>
            <pc:docMk/>
            <pc:sldMk cId="1071245660" sldId="319"/>
            <ac:spMk id="45" creationId="{00000000-0000-0000-0000-000000000000}"/>
          </ac:spMkLst>
        </pc:spChg>
        <pc:spChg chg="add del mod">
          <ac:chgData name="ito sh" userId="b72e1b45a6eb2453" providerId="LiveId" clId="{5DB3A279-52B4-49E0-BE74-E3F363D4CA0E}" dt="2018-10-20T05:39:53.908" v="294" actId="14100"/>
          <ac:spMkLst>
            <pc:docMk/>
            <pc:sldMk cId="1071245660" sldId="319"/>
            <ac:spMk id="46" creationId="{00000000-0000-0000-0000-000000000000}"/>
          </ac:spMkLst>
        </pc:spChg>
        <pc:spChg chg="mod">
          <ac:chgData name="ito sh" userId="b72e1b45a6eb2453" providerId="LiveId" clId="{5DB3A279-52B4-49E0-BE74-E3F363D4CA0E}" dt="2018-10-20T05:39:51.897" v="293" actId="14100"/>
          <ac:spMkLst>
            <pc:docMk/>
            <pc:sldMk cId="1071245660" sldId="319"/>
            <ac:spMk id="47" creationId="{00000000-0000-0000-0000-000000000000}"/>
          </ac:spMkLst>
        </pc:spChg>
        <pc:spChg chg="mod ord">
          <ac:chgData name="ito sh" userId="b72e1b45a6eb2453" providerId="LiveId" clId="{5DB3A279-52B4-49E0-BE74-E3F363D4CA0E}" dt="2018-10-20T05:39:23.093" v="289" actId="1076"/>
          <ac:spMkLst>
            <pc:docMk/>
            <pc:sldMk cId="1071245660" sldId="319"/>
            <ac:spMk id="48" creationId="{00000000-0000-0000-0000-000000000000}"/>
          </ac:spMkLst>
        </pc:spChg>
      </pc:sldChg>
      <pc:sldChg chg="del">
        <pc:chgData name="ito sh" userId="b72e1b45a6eb2453" providerId="LiveId" clId="{5DB3A279-52B4-49E0-BE74-E3F363D4CA0E}" dt="2018-10-20T06:13:21.377" v="1268" actId="2696"/>
        <pc:sldMkLst>
          <pc:docMk/>
          <pc:sldMk cId="2670781408" sldId="320"/>
        </pc:sldMkLst>
      </pc:sldChg>
      <pc:sldChg chg="del">
        <pc:chgData name="ito sh" userId="b72e1b45a6eb2453" providerId="LiveId" clId="{5DB3A279-52B4-49E0-BE74-E3F363D4CA0E}" dt="2018-10-20T06:13:19.968" v="1267" actId="2696"/>
        <pc:sldMkLst>
          <pc:docMk/>
          <pc:sldMk cId="980557971" sldId="321"/>
        </pc:sldMkLst>
      </pc:sldChg>
      <pc:sldChg chg="del">
        <pc:chgData name="ito sh" userId="b72e1b45a6eb2453" providerId="LiveId" clId="{5DB3A279-52B4-49E0-BE74-E3F363D4CA0E}" dt="2018-10-20T06:32:06.003" v="2045" actId="2696"/>
        <pc:sldMkLst>
          <pc:docMk/>
          <pc:sldMk cId="327923610" sldId="322"/>
        </pc:sldMkLst>
      </pc:sldChg>
      <pc:sldChg chg="del">
        <pc:chgData name="ito sh" userId="b72e1b45a6eb2453" providerId="LiveId" clId="{5DB3A279-52B4-49E0-BE74-E3F363D4CA0E}" dt="2018-10-20T06:32:06.015" v="2046" actId="2696"/>
        <pc:sldMkLst>
          <pc:docMk/>
          <pc:sldMk cId="2048014161" sldId="323"/>
        </pc:sldMkLst>
      </pc:sldChg>
      <pc:sldChg chg="addSp delSp modSp add">
        <pc:chgData name="ito sh" userId="b72e1b45a6eb2453" providerId="LiveId" clId="{5DB3A279-52B4-49E0-BE74-E3F363D4CA0E}" dt="2018-10-20T06:41:51.241" v="2110" actId="113"/>
        <pc:sldMkLst>
          <pc:docMk/>
          <pc:sldMk cId="625981191" sldId="326"/>
        </pc:sldMkLst>
        <pc:spChg chg="del mod">
          <ac:chgData name="ito sh" userId="b72e1b45a6eb2453" providerId="LiveId" clId="{5DB3A279-52B4-49E0-BE74-E3F363D4CA0E}" dt="2018-10-20T05:47:21.670" v="553" actId="478"/>
          <ac:spMkLst>
            <pc:docMk/>
            <pc:sldMk cId="625981191" sldId="326"/>
            <ac:spMk id="2" creationId="{E7D356AF-B38D-4AD0-BE3A-428A671494A8}"/>
          </ac:spMkLst>
        </pc:spChg>
        <pc:spChg chg="del">
          <ac:chgData name="ito sh" userId="b72e1b45a6eb2453" providerId="LiveId" clId="{5DB3A279-52B4-49E0-BE74-E3F363D4CA0E}" dt="2018-10-20T05:44:52.699" v="449" actId="478"/>
          <ac:spMkLst>
            <pc:docMk/>
            <pc:sldMk cId="625981191" sldId="326"/>
            <ac:spMk id="3" creationId="{1596C4BA-880F-45F1-8C98-E00C9491CB18}"/>
          </ac:spMkLst>
        </pc:spChg>
        <pc:spChg chg="add mod">
          <ac:chgData name="ito sh" userId="b72e1b45a6eb2453" providerId="LiveId" clId="{5DB3A279-52B4-49E0-BE74-E3F363D4CA0E}" dt="2018-10-20T05:58:36.317" v="635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 modGraphic">
          <ac:chgData name="ito sh" userId="b72e1b45a6eb2453" providerId="LiveId" clId="{5DB3A279-52B4-49E0-BE74-E3F363D4CA0E}" dt="2018-10-20T05:58:21.309" v="630" actId="478"/>
          <ac:graphicFrameMkLst>
            <pc:docMk/>
            <pc:sldMk cId="625981191" sldId="326"/>
            <ac:graphicFrameMk id="4" creationId="{DBA30828-B351-4A38-847D-7A83DC50B9E6}"/>
          </ac:graphicFrameMkLst>
        </pc:graphicFrameChg>
        <pc:graphicFrameChg chg="add mod modGraphic">
          <ac:chgData name="ito sh" userId="b72e1b45a6eb2453" providerId="LiveId" clId="{5DB3A279-52B4-49E0-BE74-E3F363D4CA0E}" dt="2018-10-20T06:41:51.241" v="2110" actId="113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graphicFrameChg chg="add del">
          <ac:chgData name="ito sh" userId="b72e1b45a6eb2453" providerId="LiveId" clId="{5DB3A279-52B4-49E0-BE74-E3F363D4CA0E}" dt="2018-10-20T05:59:07.795" v="639" actId="478"/>
          <ac:graphicFrameMkLst>
            <pc:docMk/>
            <pc:sldMk cId="625981191" sldId="326"/>
            <ac:graphicFrameMk id="8" creationId="{958E5C01-8DC7-4D09-AE14-9FC43E39655E}"/>
          </ac:graphicFrameMkLst>
        </pc:graphicFrameChg>
      </pc:sldChg>
    </pc:docChg>
  </pc:docChgLst>
  <pc:docChgLst>
    <pc:chgData name="ito sh" userId="b72e1b45a6eb2453" providerId="LiveId" clId="{82FCC622-97C9-4B7C-9260-08D6695D2560}"/>
    <pc:docChg chg="undo custSel modSld">
      <pc:chgData name="ito sh" userId="b72e1b45a6eb2453" providerId="LiveId" clId="{82FCC622-97C9-4B7C-9260-08D6695D2560}" dt="2018-09-08T15:29:54.218" v="79" actId="207"/>
      <pc:docMkLst>
        <pc:docMk/>
      </pc:docMkLst>
      <pc:sldChg chg="modSp">
        <pc:chgData name="ito sh" userId="b72e1b45a6eb2453" providerId="LiveId" clId="{82FCC622-97C9-4B7C-9260-08D6695D2560}" dt="2018-09-07T10:28:21.388" v="27" actId="208"/>
        <pc:sldMkLst>
          <pc:docMk/>
          <pc:sldMk cId="2173051432" sldId="298"/>
        </pc:sldMkLst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2FCC622-97C9-4B7C-9260-08D6695D2560}" dt="2018-09-07T10:28:18.035" v="26" actId="208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39" creationId="{00000000-0000-0000-0000-000000000000}"/>
          </ac:spMkLst>
        </pc:spChg>
      </pc:sldChg>
      <pc:sldChg chg="delSp modSp">
        <pc:chgData name="ito sh" userId="b72e1b45a6eb2453" providerId="LiveId" clId="{82FCC622-97C9-4B7C-9260-08D6695D2560}" dt="2018-09-07T10:27:26.579" v="24" actId="20577"/>
        <pc:sldMkLst>
          <pc:docMk/>
          <pc:sldMk cId="2676337646" sldId="299"/>
        </pc:sldMkLst>
        <pc:spChg chg="mod">
          <ac:chgData name="ito sh" userId="b72e1b45a6eb2453" providerId="LiveId" clId="{82FCC622-97C9-4B7C-9260-08D6695D2560}" dt="2018-09-07T10:24:15.004" v="5" actId="2057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2FCC622-97C9-4B7C-9260-08D6695D2560}" dt="2018-09-07T10:24:16.162" v="6" actId="2057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2FCC622-97C9-4B7C-9260-08D6695D2560}" dt="2018-09-07T10:24:17.277" v="7" actId="2057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2FCC622-97C9-4B7C-9260-08D6695D2560}" dt="2018-09-07T10:24:53.861" v="9" actId="2057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2FCC622-97C9-4B7C-9260-08D6695D2560}" dt="2018-09-07T10:24:59.121" v="13" actId="2057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2FCC622-97C9-4B7C-9260-08D6695D2560}" dt="2018-09-07T10:25:03.308" v="14" actId="2057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2FCC622-97C9-4B7C-9260-08D6695D2560}" dt="2018-09-07T10:25:04.390" v="15" actId="2057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2FCC622-97C9-4B7C-9260-08D6695D2560}" dt="2018-09-07T10:25:05.409" v="16" actId="2057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2FCC622-97C9-4B7C-9260-08D6695D2560}" dt="2018-09-07T10:25:06.444" v="17" actId="2057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2FCC622-97C9-4B7C-9260-08D6695D2560}" dt="2018-09-07T10:25:08.119" v="18" actId="20577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2FCC622-97C9-4B7C-9260-08D6695D2560}" dt="2018-09-07T10:27:26.579" v="24" actId="20577"/>
          <ac:spMkLst>
            <pc:docMk/>
            <pc:sldMk cId="2676337646" sldId="299"/>
            <ac:spMk id="66" creationId="{00000000-0000-0000-0000-000000000000}"/>
          </ac:spMkLst>
        </pc:spChg>
        <pc:spChg chg="del">
          <ac:chgData name="ito sh" userId="b72e1b45a6eb2453" providerId="LiveId" clId="{82FCC622-97C9-4B7C-9260-08D6695D2560}" dt="2018-09-07T10:24:57.867" v="12" actId="478"/>
          <ac:spMkLst>
            <pc:docMk/>
            <pc:sldMk cId="2676337646" sldId="299"/>
            <ac:spMk id="67" creationId="{00000000-0000-0000-0000-000000000000}"/>
          </ac:spMkLst>
        </pc:spChg>
        <pc:spChg chg="del">
          <ac:chgData name="ito sh" userId="b72e1b45a6eb2453" providerId="LiveId" clId="{82FCC622-97C9-4B7C-9260-08D6695D2560}" dt="2018-09-07T10:24:55.347" v="10" actId="478"/>
          <ac:spMkLst>
            <pc:docMk/>
            <pc:sldMk cId="2676337646" sldId="299"/>
            <ac:spMk id="69" creationId="{00000000-0000-0000-0000-000000000000}"/>
          </ac:spMkLst>
        </pc:spChg>
        <pc:cxnChg chg="del mod">
          <ac:chgData name="ito sh" userId="b72e1b45a6eb2453" providerId="LiveId" clId="{82FCC622-97C9-4B7C-9260-08D6695D2560}" dt="2018-09-07T10:24:56.814" v="11" actId="478"/>
          <ac:cxnSpMkLst>
            <pc:docMk/>
            <pc:sldMk cId="2676337646" sldId="299"/>
            <ac:cxnSpMk id="68" creationId="{00000000-0000-0000-0000-000000000000}"/>
          </ac:cxnSpMkLst>
        </pc:cxnChg>
      </pc:sldChg>
      <pc:sldChg chg="modSp">
        <pc:chgData name="ito sh" userId="b72e1b45a6eb2453" providerId="LiveId" clId="{82FCC622-97C9-4B7C-9260-08D6695D2560}" dt="2018-09-07T10:30:05.876" v="29" actId="113"/>
        <pc:sldMkLst>
          <pc:docMk/>
          <pc:sldMk cId="2043145239" sldId="315"/>
        </pc:sldMkLst>
        <pc:spChg chg="mod">
          <ac:chgData name="ito sh" userId="b72e1b45a6eb2453" providerId="LiveId" clId="{82FCC622-97C9-4B7C-9260-08D6695D2560}" dt="2018-09-07T10:30:05.876" v="29" actId="113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40" creationId="{00000000-0000-0000-0000-000000000000}"/>
          </ac:spMkLst>
        </pc:spChg>
      </pc:sldChg>
      <pc:sldChg chg="modSp">
        <pc:chgData name="ito sh" userId="b72e1b45a6eb2453" providerId="LiveId" clId="{82FCC622-97C9-4B7C-9260-08D6695D2560}" dt="2018-09-07T10:31:09.471" v="30" actId="207"/>
        <pc:sldMkLst>
          <pc:docMk/>
          <pc:sldMk cId="813353234" sldId="317"/>
        </pc:sldMkLst>
        <pc:spChg chg="mod">
          <ac:chgData name="ito sh" userId="b72e1b45a6eb2453" providerId="LiveId" clId="{82FCC622-97C9-4B7C-9260-08D6695D2560}" dt="2018-09-07T10:31:09.471" v="30" actId="207"/>
          <ac:spMkLst>
            <pc:docMk/>
            <pc:sldMk cId="813353234" sldId="317"/>
            <ac:spMk id="49" creationId="{00000000-0000-0000-0000-000000000000}"/>
          </ac:spMkLst>
        </pc:spChg>
        <pc:spChg chg="mod">
          <ac:chgData name="ito sh" userId="b72e1b45a6eb2453" providerId="LiveId" clId="{82FCC622-97C9-4B7C-9260-08D6695D2560}" dt="2018-09-07T10:31:09.471" v="30" actId="207"/>
          <ac:spMkLst>
            <pc:docMk/>
            <pc:sldMk cId="813353234" sldId="317"/>
            <ac:spMk id="61" creationId="{00000000-0000-0000-0000-000000000000}"/>
          </ac:spMkLst>
        </pc:spChg>
      </pc:sldChg>
    </pc:docChg>
  </pc:docChgLst>
  <pc:docChgLst>
    <pc:chgData name="ito sh" userId="b72e1b45a6eb2453" providerId="LiveId" clId="{B43E204D-810D-4A88-BA32-B5485AC36F7A}"/>
  </pc:docChgLst>
  <pc:docChgLst>
    <pc:chgData name="ito sh" userId="b72e1b45a6eb2453" providerId="LiveId" clId="{FA9420A9-89D2-458D-95F7-783850939D5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Key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Mouse</a:t>
            </a:r>
            <a:br>
              <a:rPr lang="en-US" altLang="ja-JP" dirty="0"/>
            </a:br>
            <a:r>
              <a:rPr lang="en-US" altLang="ja-JP" dirty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>
                <a:solidFill>
                  <a:schemeClr val="accent1"/>
                </a:solidFill>
              </a:rPr>
              <a:t>Windows 10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dirty="0"/>
              <a:t>App Specific Binds : </a:t>
            </a:r>
            <a:r>
              <a:rPr lang="en-US" altLang="ja-JP" sz="4000" dirty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/>
              <a:t>最背面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/>
              <a:t>最前面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解除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62" y="1600539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表示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クリア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6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2" name="Picture 2" descr="「word」の画像検索結果">
            <a:extLst>
              <a:ext uri="{FF2B5EF4-FFF2-40B4-BE49-F238E27FC236}">
                <a16:creationId xmlns:a16="http://schemas.microsoft.com/office/drawing/2014/main" id="{91E2D75F-DF3A-4C17-9EDA-72403AD3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31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46" name="Picture 2" descr="「outlook」の画像検索結果">
            <a:extLst>
              <a:ext uri="{FF2B5EF4-FFF2-40B4-BE49-F238E27FC236}">
                <a16:creationId xmlns:a16="http://schemas.microsoft.com/office/drawing/2014/main" id="{25D2D907-C30C-49B4-81D6-3A9D0B9D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8" y="1660768"/>
            <a:ext cx="977643" cy="97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戻る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進む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</a:rPr>
              <a:t>Fav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Chrome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「google chrome アイコン」の画像検索結果">
            <a:extLst>
              <a:ext uri="{FF2B5EF4-FFF2-40B4-BE49-F238E27FC236}">
                <a16:creationId xmlns:a16="http://schemas.microsoft.com/office/drawing/2014/main" id="{92D58158-8004-40FF-AE0D-F9749383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91" y="1611320"/>
            <a:ext cx="942778" cy="94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5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KB </a:t>
            </a:r>
            <a:r>
              <a:rPr kumimoji="1" lang="en-US" altLang="ja-JP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/>
              <a:t>マウスホイール連携バインド</a:t>
            </a:r>
            <a:endParaRPr lang="en-US" altLang="ja-JP" sz="2800"/>
          </a:p>
        </p:txBody>
      </p:sp>
      <p:sp>
        <p:nvSpPr>
          <p:cNvPr id="3" name="四角形吹き出し 2"/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-33444"/>
              <a:gd name="adj2" fmla="val 6576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5303158" y="4279579"/>
            <a:ext cx="2465762" cy="879270"/>
          </a:xfrm>
          <a:prstGeom prst="wedgeRectCallout">
            <a:avLst>
              <a:gd name="adj1" fmla="val -33194"/>
              <a:gd name="adj2" fmla="val 8666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コピペ履歴貼付け</a:t>
            </a: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KB </a:t>
            </a:r>
            <a:r>
              <a:rPr kumimoji="1" lang="en-US" altLang="ja-JP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「G403」の画像検索結果">
            <a:extLst>
              <a:ext uri="{FF2B5EF4-FFF2-40B4-BE49-F238E27FC236}">
                <a16:creationId xmlns:a16="http://schemas.microsoft.com/office/drawing/2014/main" id="{E6869D9B-A959-4FF7-A011-3F03641D8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8" r="32704"/>
          <a:stretch/>
        </p:blipFill>
        <p:spPr bwMode="auto">
          <a:xfrm>
            <a:off x="5345207" y="2267819"/>
            <a:ext cx="2084055" cy="34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pro wireless」の画像検索結果">
            <a:extLst>
              <a:ext uri="{FF2B5EF4-FFF2-40B4-BE49-F238E27FC236}">
                <a16:creationId xmlns:a16="http://schemas.microsoft.com/office/drawing/2014/main" id="{DA7A34E4-26A5-4792-9FAC-0E9EA77D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02" y="2299526"/>
            <a:ext cx="17240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268" y="379022"/>
            <a:ext cx="7886700" cy="1325563"/>
          </a:xfrm>
        </p:spPr>
        <p:txBody>
          <a:bodyPr>
            <a:no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Mouse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4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 Wireless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G403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C121B7BE-9DD9-4103-B7CF-4B173182FD07}"/>
              </a:ext>
            </a:extLst>
          </p:cNvPr>
          <p:cNvSpPr txBox="1"/>
          <p:nvPr/>
        </p:nvSpPr>
        <p:spPr>
          <a:xfrm>
            <a:off x="2042566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7Button</a:t>
            </a:r>
            <a:endParaRPr kumimoji="1" lang="ja-JP" altLang="en-US" sz="24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5A1B171-379A-4E27-83D7-AD41717AFFD7}"/>
              </a:ext>
            </a:extLst>
          </p:cNvPr>
          <p:cNvSpPr txBox="1"/>
          <p:nvPr/>
        </p:nvSpPr>
        <p:spPr>
          <a:xfrm>
            <a:off x="5706087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5Button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8378C87-A628-4289-B6A7-541503C3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30" y="169863"/>
            <a:ext cx="7877145" cy="935038"/>
          </a:xfrm>
        </p:spPr>
        <p:txBody>
          <a:bodyPr/>
          <a:lstStyle/>
          <a:p>
            <a:r>
              <a:rPr lang="en-US" altLang="ja-JP" dirty="0"/>
              <a:t>BINDINGS</a:t>
            </a:r>
            <a:endParaRPr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259190"/>
              </p:ext>
            </p:extLst>
          </p:nvPr>
        </p:nvGraphicFramePr>
        <p:xfrm>
          <a:off x="190530" y="1104901"/>
          <a:ext cx="8629618" cy="53816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38245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SButton1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SButton2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SButton3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SButton4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LButton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アプリ固有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バインド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ON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起動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特殊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スクロール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ミキサー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表示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右クリック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OFF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キー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中ボタン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Timer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Up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Down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Down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イヤホン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スピーカ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Arch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>
                <a:solidFill>
                  <a:schemeClr val="accent1"/>
                </a:solidFill>
              </a:rPr>
              <a:t>Windows 10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1525282" y="1289387"/>
            <a:ext cx="6093438" cy="4279226"/>
            <a:chOff x="1005140" y="1194564"/>
            <a:chExt cx="7639048" cy="536466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1" y="5900413"/>
              <a:ext cx="4877562" cy="6588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HHKB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5882704" y="5900413"/>
              <a:ext cx="2761484" cy="6588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Mouse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1" y="4011996"/>
              <a:ext cx="4877563" cy="658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MBindListener.ahk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23D3CB5-6C6A-4115-BABD-E01CD3E86B39}"/>
                </a:ext>
              </a:extLst>
            </p:cNvPr>
            <p:cNvSpPr/>
            <p:nvPr/>
          </p:nvSpPr>
          <p:spPr>
            <a:xfrm>
              <a:off x="5882702" y="3027021"/>
              <a:ext cx="2438782" cy="16437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MouseBindings.ahk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0" y="3027021"/>
              <a:ext cx="4877563" cy="658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Mbind.ahk               </a:t>
              </a:r>
              <a:r>
                <a:rPr kumimoji="1" lang="en-US" altLang="ja-JP" dirty="0">
                  <a:solidFill>
                    <a:schemeClr val="accent1"/>
                  </a:solidFill>
                </a:rPr>
                <a:t>_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1" y="1194564"/>
              <a:ext cx="7637046" cy="6588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3443922" y="4670808"/>
              <a:ext cx="1" cy="122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7263446" y="4670809"/>
              <a:ext cx="8476" cy="122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0203" y="3717892"/>
              <a:ext cx="0" cy="29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3697287" y="3362329"/>
              <a:ext cx="2185416" cy="326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/>
                <a:t>MBindSettings.ahk</a:t>
              </a:r>
              <a:endParaRPr kumimoji="1" lang="en-US" altLang="ja-JP" sz="12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3410204" y="2083235"/>
              <a:ext cx="3861054" cy="713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Library/…   </a:t>
              </a:r>
              <a:r>
                <a:rPr lang="en-US" altLang="ja-JP" dirty="0" err="1">
                  <a:solidFill>
                    <a:schemeClr val="bg1"/>
                  </a:solidFill>
                </a:rPr>
                <a:t>IfWinActives</a:t>
              </a:r>
              <a:r>
                <a:rPr lang="en-US" altLang="ja-JP" dirty="0">
                  <a:solidFill>
                    <a:schemeClr val="bg1"/>
                  </a:solidFill>
                </a:rPr>
                <a:t>/…</a:t>
              </a: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F7432742-C527-4E85-9F04-739263FC1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5448" y="2797160"/>
              <a:ext cx="1" cy="23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458F4EA-325A-4E60-AE86-54A032C8E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8779" y="1862506"/>
              <a:ext cx="0" cy="117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2845" y="2797160"/>
              <a:ext cx="1" cy="23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243" y="1862506"/>
              <a:ext cx="0" cy="117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AD03622D-F9D0-4492-9B8E-62C07AFB3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6747" y="1853377"/>
              <a:ext cx="0" cy="229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Windows</a:t>
              </a:r>
              <a:r>
                <a:rPr lang="ja-JP" altLang="en-US" dirty="0"/>
                <a:t> </a:t>
              </a:r>
              <a:r>
                <a:rPr lang="en-US" altLang="ja-JP" dirty="0"/>
                <a:t>PC (Autohotkey)</a:t>
              </a:r>
              <a:endParaRPr kumimoji="1" lang="ja-JP" altLang="en-US" dirty="0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853377"/>
              <a:ext cx="0" cy="30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5652769" y="2083233"/>
              <a:ext cx="1618489" cy="2849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Resources</a:t>
              </a:r>
            </a:p>
          </p:txBody>
        </p: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への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入力まで</a:t>
            </a:r>
            <a:b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377" y="5666107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5868777" y="5568613"/>
            <a:ext cx="648567" cy="5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3470625" y="5568613"/>
            <a:ext cx="1483752" cy="5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拡張クリップボード </a:t>
            </a:r>
            <a:r>
              <a:rPr lang="en-US" altLang="ja-JP" sz="2800" dirty="0"/>
              <a:t>x50</a:t>
            </a:r>
          </a:p>
          <a:p>
            <a:pPr marL="0" lvl="2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Space+</a:t>
            </a:r>
            <a:r>
              <a:rPr lang="ja-JP" altLang="en-US" dirty="0">
                <a:sym typeface="Wingdings" panose="05000000000000000000" pitchFamily="2" charset="2"/>
              </a:rPr>
              <a:t>各キー</a:t>
            </a: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ja-JP" altLang="en-US" dirty="0">
                <a:sym typeface="Wingdings" panose="05000000000000000000" pitchFamily="2" charset="2"/>
              </a:rPr>
              <a:t>で</a:t>
            </a:r>
            <a:r>
              <a:rPr lang="en-US" altLang="ja-JP" dirty="0">
                <a:sym typeface="Wingdings" panose="05000000000000000000" pitchFamily="2" charset="2"/>
              </a:rPr>
              <a:t>Paste</a:t>
            </a:r>
            <a:endParaRPr lang="en-US" altLang="ja-JP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en-US" altLang="ja-JP" dirty="0" err="1">
                <a:sym typeface="Wingdings" panose="05000000000000000000" pitchFamily="2" charset="2"/>
              </a:rPr>
              <a:t>Space+Shift</a:t>
            </a:r>
            <a:r>
              <a:rPr lang="en-US" altLang="ja-JP" dirty="0">
                <a:sym typeface="Wingdings" panose="05000000000000000000" pitchFamily="2" charset="2"/>
              </a:rPr>
              <a:t>+</a:t>
            </a:r>
            <a:r>
              <a:rPr lang="ja-JP" altLang="en-US" dirty="0">
                <a:sym typeface="Wingdings" panose="05000000000000000000" pitchFamily="2" charset="2"/>
              </a:rPr>
              <a:t>各キー</a:t>
            </a: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ja-JP" altLang="en-US" dirty="0">
                <a:sym typeface="Wingdings" panose="05000000000000000000" pitchFamily="2" charset="2"/>
              </a:rPr>
              <a:t>で</a:t>
            </a:r>
            <a:r>
              <a:rPr lang="en-US" altLang="ja-JP" dirty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Tera</a:t>
            </a: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Term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u="sng" dirty="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kumimoji="1" lang="ja-JP" altLang="en-US" sz="1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27619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ランチャ</a:t>
            </a:r>
            <a:endParaRPr lang="en-US" altLang="ja-JP" sz="28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App</a:t>
            </a:r>
            <a:r>
              <a:rPr lang="ja-JP" altLang="en-US" dirty="0">
                <a:sym typeface="Wingdings" panose="05000000000000000000" pitchFamily="2" charset="2"/>
              </a:rPr>
              <a:t>起動</a:t>
            </a:r>
            <a:endParaRPr lang="en-US" altLang="ja-JP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App</a:t>
            </a:r>
            <a:r>
              <a:rPr lang="ja-JP" altLang="en-US" dirty="0">
                <a:sym typeface="Wingdings" panose="05000000000000000000" pitchFamily="2" charset="2"/>
              </a:rPr>
              <a:t>指定での</a:t>
            </a:r>
            <a:r>
              <a:rPr lang="en-US" altLang="ja-JP" dirty="0" err="1">
                <a:sym typeface="Wingdings" panose="05000000000000000000" pitchFamily="2" charset="2"/>
              </a:rPr>
              <a:t>AltTab</a:t>
            </a:r>
            <a:endParaRPr lang="en-US" altLang="ja-JP" dirty="0"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</a:rPr>
              <a:t>SET1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 dirty="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</a:rPr>
              <a:t>検索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</a:rPr>
              <a:t>計算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便利機能キー</a:t>
            </a:r>
            <a:endParaRPr lang="en-US" altLang="ja-JP" sz="28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仮想</a:t>
            </a:r>
            <a:r>
              <a:rPr lang="en-US" altLang="ja-JP" dirty="0">
                <a:sym typeface="Wingdings" panose="05000000000000000000" pitchFamily="2" charset="2"/>
              </a:rPr>
              <a:t>Desktop</a:t>
            </a:r>
            <a:r>
              <a:rPr lang="ja-JP" altLang="en-US" dirty="0">
                <a:sym typeface="Wingdings" panose="05000000000000000000" pitchFamily="2" charset="2"/>
              </a:rPr>
              <a:t>操作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サウンドデバイス変更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en-US" altLang="ja-JP" dirty="0" err="1">
                <a:sym typeface="Wingdings" panose="05000000000000000000" pitchFamily="2" charset="2"/>
              </a:rPr>
              <a:t>IoT</a:t>
            </a:r>
            <a:r>
              <a:rPr lang="ja-JP" altLang="en-US" dirty="0">
                <a:sym typeface="Wingdings" panose="05000000000000000000" pitchFamily="2" charset="2"/>
              </a:rPr>
              <a:t>操作</a:t>
            </a:r>
            <a:endParaRPr lang="en-US" altLang="ja-JP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18672</TotalTime>
  <Words>867</Words>
  <Application>Microsoft Office PowerPoint</Application>
  <PresentationFormat>画面に合わせる (4:3)</PresentationFormat>
  <Paragraphs>565</Paragraphs>
  <Slides>22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1" baseType="lpstr">
      <vt:lpstr>Meiryo UI</vt:lpstr>
      <vt:lpstr>ＭＳ Ｐゴシック</vt:lpstr>
      <vt:lpstr>メイリオ</vt:lpstr>
      <vt:lpstr>游ゴシック Light</vt:lpstr>
      <vt:lpstr>游ゴシック Medium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Pro Wireless or G403</vt:lpstr>
      <vt:lpstr>BINDINGS</vt:lpstr>
      <vt:lpstr>Arch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1592</cp:revision>
  <dcterms:created xsi:type="dcterms:W3CDTF">2015-05-12T16:23:26Z</dcterms:created>
  <dcterms:modified xsi:type="dcterms:W3CDTF">2018-10-20T06:47:16Z</dcterms:modified>
</cp:coreProperties>
</file>