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13" d="100"/>
          <a:sy n="113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02995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Suspend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534064" y="404664"/>
            <a:ext cx="2839557" cy="998964"/>
            <a:chOff x="1861702" y="2299526"/>
            <a:chExt cx="9665702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3907382" y="3005209"/>
              <a:ext cx="7620022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Gpro WL2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によるベース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更は紫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S@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Ft@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中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  <a:ea typeface="游ゴシック Light" panose="020B0300000000000000" pitchFamily="50" charset="-128"/>
              </a:rPr>
              <a:t>●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0271" y="355610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AAE6A2C-7A64-2071-9524-574D864E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87" y="4462063"/>
            <a:ext cx="361174" cy="36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3AACA42A-98E3-1582-B992-8D39442DBE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66576" y="3931928"/>
            <a:ext cx="271609" cy="252746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C742E37-4E42-F52C-6B42-306E5789C0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27222" y="4072572"/>
            <a:ext cx="259354" cy="25935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39829053-6BA7-9722-D12B-A8FF4DBB0FB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11481" y="4997756"/>
            <a:ext cx="364375" cy="364375"/>
          </a:xfrm>
          <a:prstGeom prst="rect">
            <a:avLst/>
          </a:prstGeom>
        </p:spPr>
      </p:pic>
      <p:pic>
        <p:nvPicPr>
          <p:cNvPr id="47" name="Picture 12" descr="カードの移動ですいすい情報共有・チーム作業ができる「Trello」 - ケータイ Watch">
            <a:extLst>
              <a:ext uri="{FF2B5EF4-FFF2-40B4-BE49-F238E27FC236}">
                <a16:creationId xmlns:a16="http://schemas.microsoft.com/office/drawing/2014/main" id="{613BCA74-E3FB-0C03-3C46-88CD98D0C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" t="8734" r="8035" b="8734"/>
          <a:stretch/>
        </p:blipFill>
        <p:spPr bwMode="auto">
          <a:xfrm>
            <a:off x="3017905" y="3953914"/>
            <a:ext cx="364947" cy="35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reate Remote Desktop Shortcut for PC in Windows 10">
            <a:extLst>
              <a:ext uri="{FF2B5EF4-FFF2-40B4-BE49-F238E27FC236}">
                <a16:creationId xmlns:a16="http://schemas.microsoft.com/office/drawing/2014/main" id="{FC82B508-82C2-5697-3B6A-1E47B831A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012" y="5000143"/>
            <a:ext cx="359603" cy="35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35476</TotalTime>
  <Words>745</Words>
  <Application>Microsoft Office PowerPoint</Application>
  <PresentationFormat>画面に合わせる (4:3)</PresentationFormat>
  <Paragraphs>471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※AHKによるベース変更は紫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1826</cp:revision>
  <dcterms:created xsi:type="dcterms:W3CDTF">2015-05-12T16:23:26Z</dcterms:created>
  <dcterms:modified xsi:type="dcterms:W3CDTF">2025-07-26T08:21:50Z</dcterms:modified>
</cp:coreProperties>
</file>