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90" r:id="rId3"/>
    <p:sldId id="301" r:id="rId4"/>
    <p:sldId id="298" r:id="rId5"/>
    <p:sldId id="296" r:id="rId6"/>
    <p:sldId id="299" r:id="rId7"/>
    <p:sldId id="302" r:id="rId8"/>
    <p:sldId id="291" r:id="rId9"/>
    <p:sldId id="315" r:id="rId10"/>
    <p:sldId id="326" r:id="rId11"/>
    <p:sldId id="257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 - Essentials" id="{6174291A-784F-45E1-BFE7-F7EA5CF0DD80}">
          <p14:sldIdLst>
            <p14:sldId id="290"/>
            <p14:sldId id="301"/>
            <p14:sldId id="298"/>
          </p14:sldIdLst>
        </p14:section>
        <p14:section name="Key - Additionals" id="{D514A304-DFB3-43F1-8E51-71C8908F8D90}">
          <p14:sldIdLst>
            <p14:sldId id="296"/>
            <p14:sldId id="299"/>
            <p14:sldId id="302"/>
          </p14:sldIdLst>
        </p14:section>
        <p14:section name="Specifics" id="{1131141B-D930-4DC9-9F76-FD762E8D31E0}">
          <p14:sldIdLst>
            <p14:sldId id="291"/>
            <p14:sldId id="315"/>
          </p14:sldIdLst>
        </p14:section>
        <p14:section name="Mouse" id="{0AAD51D3-0BE5-4007-9022-D3725A3255BC}">
          <p14:sldIdLst>
            <p14:sldId id="326"/>
          </p14:sldIdLst>
        </p14:section>
        <p14:section name="Architecture" id="{BA19950A-77AE-47A4-9B93-EDCF2FC35A5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7087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03" autoAdjust="0"/>
    <p:restoredTop sz="96243" autoAdjust="0"/>
  </p:normalViewPr>
  <p:slideViewPr>
    <p:cSldViewPr>
      <p:cViewPr varScale="1">
        <p:scale>
          <a:sx n="113" d="100"/>
          <a:sy n="113" d="100"/>
        </p:scale>
        <p:origin x="177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871E63B6-1655-4173-9A82-F7396D0876F0}"/>
    <pc:docChg chg="undo custSel delSld modSld modSection">
      <pc:chgData name="ito sh" userId="b72e1b45a6eb2453" providerId="LiveId" clId="{871E63B6-1655-4173-9A82-F7396D0876F0}" dt="2019-09-30T13:39:57.478" v="735" actId="207"/>
      <pc:docMkLst>
        <pc:docMk/>
      </pc:docMkLst>
      <pc:sldChg chg="modSp">
        <pc:chgData name="ito sh" userId="b72e1b45a6eb2453" providerId="LiveId" clId="{871E63B6-1655-4173-9A82-F7396D0876F0}" dt="2019-09-07T18:06:07.417" v="568" actId="20577"/>
        <pc:sldMkLst>
          <pc:docMk/>
          <pc:sldMk cId="3222679408" sldId="256"/>
        </pc:sldMkLst>
      </pc:sldChg>
      <pc:sldChg chg="addSp delSp modSp">
        <pc:chgData name="ito sh" userId="b72e1b45a6eb2453" providerId="LiveId" clId="{871E63B6-1655-4173-9A82-F7396D0876F0}" dt="2019-08-19T14:25:34.871" v="235"/>
        <pc:sldMkLst>
          <pc:docMk/>
          <pc:sldMk cId="1691482332" sldId="290"/>
        </pc:sldMkLst>
      </pc:sldChg>
      <pc:sldChg chg="addSp delSp modSp">
        <pc:chgData name="ito sh" userId="b72e1b45a6eb2453" providerId="LiveId" clId="{871E63B6-1655-4173-9A82-F7396D0876F0}" dt="2019-09-07T18:14:57.036" v="578" actId="165"/>
        <pc:sldMkLst>
          <pc:docMk/>
          <pc:sldMk cId="1582896633" sldId="291"/>
        </pc:sldMkLst>
      </pc:sldChg>
      <pc:sldChg chg="modSp">
        <pc:chgData name="ito sh" userId="b72e1b45a6eb2453" providerId="LiveId" clId="{871E63B6-1655-4173-9A82-F7396D0876F0}" dt="2019-08-26T14:12:05.212" v="500" actId="207"/>
        <pc:sldMkLst>
          <pc:docMk/>
          <pc:sldMk cId="1941651198" sldId="294"/>
        </pc:sldMkLst>
      </pc:sldChg>
      <pc:sldChg chg="addSp delSp modSp">
        <pc:chgData name="ito sh" userId="b72e1b45a6eb2453" providerId="LiveId" clId="{871E63B6-1655-4173-9A82-F7396D0876F0}" dt="2019-09-08T13:55:16.333" v="594" actId="207"/>
        <pc:sldMkLst>
          <pc:docMk/>
          <pc:sldMk cId="715667158" sldId="296"/>
        </pc:sldMkLst>
      </pc:sldChg>
      <pc:sldChg chg="modSp">
        <pc:chgData name="ito sh" userId="b72e1b45a6eb2453" providerId="LiveId" clId="{871E63B6-1655-4173-9A82-F7396D0876F0}" dt="2019-08-26T13:32:36.914" v="480" actId="115"/>
        <pc:sldMkLst>
          <pc:docMk/>
          <pc:sldMk cId="2173051432" sldId="298"/>
        </pc:sldMkLst>
      </pc:sldChg>
      <pc:sldChg chg="addSp delSp modSp">
        <pc:chgData name="ito sh" userId="b72e1b45a6eb2453" providerId="LiveId" clId="{871E63B6-1655-4173-9A82-F7396D0876F0}" dt="2019-09-30T13:39:57.478" v="735" actId="207"/>
        <pc:sldMkLst>
          <pc:docMk/>
          <pc:sldMk cId="2676337646" sldId="299"/>
        </pc:sldMkLst>
      </pc:sldChg>
      <pc:sldChg chg="del">
        <pc:chgData name="ito sh" userId="b72e1b45a6eb2453" providerId="LiveId" clId="{871E63B6-1655-4173-9A82-F7396D0876F0}" dt="2019-09-07T17:55:33.012" v="520" actId="2696"/>
        <pc:sldMkLst>
          <pc:docMk/>
          <pc:sldMk cId="2346604143" sldId="300"/>
        </pc:sldMkLst>
      </pc:sldChg>
      <pc:sldChg chg="modSp">
        <pc:chgData name="ito sh" userId="b72e1b45a6eb2453" providerId="LiveId" clId="{871E63B6-1655-4173-9A82-F7396D0876F0}" dt="2019-08-26T14:11:54.039" v="491" actId="207"/>
        <pc:sldMkLst>
          <pc:docMk/>
          <pc:sldMk cId="3292416738" sldId="301"/>
        </pc:sldMkLst>
      </pc:sldChg>
      <pc:sldChg chg="addSp delSp modSp setBg">
        <pc:chgData name="ito sh" userId="b72e1b45a6eb2453" providerId="LiveId" clId="{871E63B6-1655-4173-9A82-F7396D0876F0}" dt="2019-09-08T01:22:03.951" v="592" actId="171"/>
        <pc:sldMkLst>
          <pc:docMk/>
          <pc:sldMk cId="2020473484" sldId="302"/>
        </pc:sldMkLst>
      </pc:sldChg>
      <pc:sldChg chg="addSp delSp modSp">
        <pc:chgData name="ito sh" userId="b72e1b45a6eb2453" providerId="LiveId" clId="{871E63B6-1655-4173-9A82-F7396D0876F0}" dt="2019-09-07T18:15:10.366" v="586" actId="165"/>
        <pc:sldMkLst>
          <pc:docMk/>
          <pc:sldMk cId="2112611312" sldId="306"/>
        </pc:sldMkLst>
      </pc:sldChg>
      <pc:sldChg chg="del">
        <pc:chgData name="ito sh" userId="b72e1b45a6eb2453" providerId="LiveId" clId="{871E63B6-1655-4173-9A82-F7396D0876F0}" dt="2019-09-07T17:55:31.826" v="519" actId="2696"/>
        <pc:sldMkLst>
          <pc:docMk/>
          <pc:sldMk cId="2370953379" sldId="313"/>
        </pc:sldMkLst>
      </pc:sldChg>
      <pc:sldChg chg="modSp">
        <pc:chgData name="ito sh" userId="b72e1b45a6eb2453" providerId="LiveId" clId="{871E63B6-1655-4173-9A82-F7396D0876F0}" dt="2019-09-07T17:57:09.054" v="524" actId="6549"/>
        <pc:sldMkLst>
          <pc:docMk/>
          <pc:sldMk cId="4291978540" sldId="325"/>
        </pc:sldMkLst>
      </pc:sldChg>
      <pc:sldChg chg="addSp delSp modSp">
        <pc:chgData name="ito sh" userId="b72e1b45a6eb2453" providerId="LiveId" clId="{871E63B6-1655-4173-9A82-F7396D0876F0}" dt="2019-09-14T03:39:28.556" v="654"/>
        <pc:sldMkLst>
          <pc:docMk/>
          <pc:sldMk cId="625981191" sldId="326"/>
        </pc:sldMkLst>
      </pc:sldChg>
    </pc:docChg>
  </pc:docChgLst>
  <pc:docChgLst>
    <pc:chgData name="ito sh" userId="b72e1b45a6eb2453" providerId="LiveId" clId="{105FA30F-C1AB-4B2C-9DEE-03D8017723E0}"/>
    <pc:docChg chg="custSel modSld">
      <pc:chgData name="ito sh" userId="b72e1b45a6eb2453" providerId="LiveId" clId="{105FA30F-C1AB-4B2C-9DEE-03D8017723E0}" dt="2019-12-21T23:35:00.347" v="2" actId="207"/>
      <pc:docMkLst>
        <pc:docMk/>
      </pc:docMkLst>
      <pc:sldChg chg="modSp">
        <pc:chgData name="ito sh" userId="b72e1b45a6eb2453" providerId="LiveId" clId="{105FA30F-C1AB-4B2C-9DEE-03D8017723E0}" dt="2019-12-21T23:35:00.347" v="2" actId="207"/>
        <pc:sldMkLst>
          <pc:docMk/>
          <pc:sldMk cId="625981191" sldId="326"/>
        </pc:sldMkLst>
      </pc:sldChg>
    </pc:docChg>
  </pc:docChgLst>
  <pc:docChgLst>
    <pc:chgData name="sh ito" userId="b72e1b45a6eb2453" providerId="LiveId" clId="{472C60E8-F3D3-4523-8EFC-B1958ADD5935}"/>
    <pc:docChg chg="undo redo custSel modSld">
      <pc:chgData name="sh ito" userId="b72e1b45a6eb2453" providerId="LiveId" clId="{472C60E8-F3D3-4523-8EFC-B1958ADD5935}" dt="2025-07-20T17:01:29.720" v="81" actId="14100"/>
      <pc:docMkLst>
        <pc:docMk/>
      </pc:docMkLst>
      <pc:sldChg chg="addSp delSp modSp mod">
        <pc:chgData name="sh ito" userId="b72e1b45a6eb2453" providerId="LiveId" clId="{472C60E8-F3D3-4523-8EFC-B1958ADD5935}" dt="2025-07-20T17:01:29.720" v="81" actId="14100"/>
        <pc:sldMkLst>
          <pc:docMk/>
          <pc:sldMk cId="3292416738" sldId="301"/>
        </pc:sldMkLst>
        <pc:spChg chg="mod">
          <ac:chgData name="sh ito" userId="b72e1b45a6eb2453" providerId="LiveId" clId="{472C60E8-F3D3-4523-8EFC-B1958ADD5935}" dt="2025-07-20T17:01:22.274" v="80" actId="208"/>
          <ac:spMkLst>
            <pc:docMk/>
            <pc:sldMk cId="3292416738" sldId="301"/>
            <ac:spMk id="52" creationId="{00000000-0000-0000-0000-000000000000}"/>
          </ac:spMkLst>
        </pc:spChg>
        <pc:spChg chg="mod">
          <ac:chgData name="sh ito" userId="b72e1b45a6eb2453" providerId="LiveId" clId="{472C60E8-F3D3-4523-8EFC-B1958ADD5935}" dt="2025-07-20T16:51:55.492" v="54" actId="20577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sh ito" userId="b72e1b45a6eb2453" providerId="LiveId" clId="{472C60E8-F3D3-4523-8EFC-B1958ADD5935}" dt="2025-07-20T16:57:54.690" v="68" actId="207"/>
          <ac:spMkLst>
            <pc:docMk/>
            <pc:sldMk cId="3292416738" sldId="301"/>
            <ac:spMk id="77" creationId="{8C0AFCED-7AD3-44F8-BCE8-4F48434AA52C}"/>
          </ac:spMkLst>
        </pc:spChg>
        <pc:spChg chg="mod">
          <ac:chgData name="sh ito" userId="b72e1b45a6eb2453" providerId="LiveId" clId="{472C60E8-F3D3-4523-8EFC-B1958ADD5935}" dt="2025-07-20T17:01:29.720" v="81" actId="14100"/>
          <ac:spMkLst>
            <pc:docMk/>
            <pc:sldMk cId="3292416738" sldId="301"/>
            <ac:spMk id="109" creationId="{233B2B10-DDD9-4A6F-B265-F75E79033682}"/>
          </ac:spMkLst>
        </pc:spChg>
        <pc:cxnChg chg="mod">
          <ac:chgData name="sh ito" userId="b72e1b45a6eb2453" providerId="LiveId" clId="{472C60E8-F3D3-4523-8EFC-B1958ADD5935}" dt="2025-07-20T16:57:57.926" v="69" actId="14100"/>
          <ac:cxnSpMkLst>
            <pc:docMk/>
            <pc:sldMk cId="3292416738" sldId="301"/>
            <ac:cxnSpMk id="112" creationId="{FA329674-329D-46DB-AAB1-82227956D0BD}"/>
          </ac:cxnSpMkLst>
        </pc:cxnChg>
        <pc:cxnChg chg="mod">
          <ac:chgData name="sh ito" userId="b72e1b45a6eb2453" providerId="LiveId" clId="{472C60E8-F3D3-4523-8EFC-B1958ADD5935}" dt="2025-07-20T16:58:06.345" v="70" actId="14100"/>
          <ac:cxnSpMkLst>
            <pc:docMk/>
            <pc:sldMk cId="3292416738" sldId="301"/>
            <ac:cxnSpMk id="117" creationId="{4EB38A1C-E79D-43FB-B8FF-47A05AB06548}"/>
          </ac:cxnSpMkLst>
        </pc:cxnChg>
        <pc:cxnChg chg="add del">
          <ac:chgData name="sh ito" userId="b72e1b45a6eb2453" providerId="LiveId" clId="{472C60E8-F3D3-4523-8EFC-B1958ADD5935}" dt="2025-07-20T16:57:43.740" v="65" actId="478"/>
          <ac:cxnSpMkLst>
            <pc:docMk/>
            <pc:sldMk cId="3292416738" sldId="301"/>
            <ac:cxnSpMk id="118" creationId="{481C874C-82B9-4B5C-8435-F841F285D423}"/>
          </ac:cxnSpMkLst>
        </pc:cxnChg>
        <pc:cxnChg chg="add del">
          <ac:chgData name="sh ito" userId="b72e1b45a6eb2453" providerId="LiveId" clId="{472C60E8-F3D3-4523-8EFC-B1958ADD5935}" dt="2025-07-20T16:57:40.522" v="63" actId="478"/>
          <ac:cxnSpMkLst>
            <pc:docMk/>
            <pc:sldMk cId="3292416738" sldId="301"/>
            <ac:cxnSpMk id="119" creationId="{48A17A0B-DD89-4F1F-B0D4-31982AD764B3}"/>
          </ac:cxnSpMkLst>
        </pc:cxnChg>
        <pc:cxnChg chg="add del">
          <ac:chgData name="sh ito" userId="b72e1b45a6eb2453" providerId="LiveId" clId="{472C60E8-F3D3-4523-8EFC-B1958ADD5935}" dt="2025-07-20T16:57:42.137" v="64" actId="478"/>
          <ac:cxnSpMkLst>
            <pc:docMk/>
            <pc:sldMk cId="3292416738" sldId="301"/>
            <ac:cxnSpMk id="120" creationId="{093F1EA4-C0AB-46CA-A561-C69366828CFC}"/>
          </ac:cxnSpMkLst>
        </pc:cxnChg>
        <pc:cxnChg chg="add del">
          <ac:chgData name="sh ito" userId="b72e1b45a6eb2453" providerId="LiveId" clId="{472C60E8-F3D3-4523-8EFC-B1958ADD5935}" dt="2025-07-20T16:57:45.213" v="66" actId="478"/>
          <ac:cxnSpMkLst>
            <pc:docMk/>
            <pc:sldMk cId="3292416738" sldId="301"/>
            <ac:cxnSpMk id="121" creationId="{5E504E43-F97E-4AF8-A83E-A311E381D4A0}"/>
          </ac:cxnSpMkLst>
        </pc:cxnChg>
      </pc:sldChg>
    </pc:docChg>
  </pc:docChgLst>
  <pc:docChgLst>
    <pc:chgData name="ito sh" userId="b72e1b45a6eb2453" providerId="LiveId" clId="{71BFC6A2-53B5-4E6B-8BE2-264DBB8E2D32}"/>
    <pc:docChg chg="undo custSel modSld">
      <pc:chgData name="ito sh" userId="b72e1b45a6eb2453" providerId="LiveId" clId="{71BFC6A2-53B5-4E6B-8BE2-264DBB8E2D32}" dt="2023-03-26T07:46:35.272" v="241" actId="207"/>
      <pc:docMkLst>
        <pc:docMk/>
      </pc:docMkLst>
      <pc:sldChg chg="modSp mod">
        <pc:chgData name="ito sh" userId="b72e1b45a6eb2453" providerId="LiveId" clId="{71BFC6A2-53B5-4E6B-8BE2-264DBB8E2D32}" dt="2023-01-02T07:57:44.635" v="147" actId="207"/>
        <pc:sldMkLst>
          <pc:docMk/>
          <pc:sldMk cId="1691482332" sldId="290"/>
        </pc:sldMkLst>
      </pc:sldChg>
      <pc:sldChg chg="delSp modSp mod">
        <pc:chgData name="ito sh" userId="b72e1b45a6eb2453" providerId="LiveId" clId="{71BFC6A2-53B5-4E6B-8BE2-264DBB8E2D32}" dt="2022-08-07T20:04:35.711" v="90" actId="207"/>
        <pc:sldMkLst>
          <pc:docMk/>
          <pc:sldMk cId="2676337646" sldId="299"/>
        </pc:sldMkLst>
      </pc:sldChg>
      <pc:sldChg chg="modSp mod">
        <pc:chgData name="ito sh" userId="b72e1b45a6eb2453" providerId="LiveId" clId="{71BFC6A2-53B5-4E6B-8BE2-264DBB8E2D32}" dt="2022-05-06T12:25:10.304" v="84" actId="20577"/>
        <pc:sldMkLst>
          <pc:docMk/>
          <pc:sldMk cId="2043145239" sldId="315"/>
        </pc:sldMkLst>
      </pc:sldChg>
      <pc:sldChg chg="addSp delSp modSp mod">
        <pc:chgData name="ito sh" userId="b72e1b45a6eb2453" providerId="LiveId" clId="{71BFC6A2-53B5-4E6B-8BE2-264DBB8E2D32}" dt="2023-03-26T07:46:35.272" v="241" actId="207"/>
        <pc:sldMkLst>
          <pc:docMk/>
          <pc:sldMk cId="625981191" sldId="326"/>
        </pc:sldMkLst>
      </pc:sldChg>
    </pc:docChg>
  </pc:docChgLst>
  <pc:docChgLst>
    <pc:chgData name="ito sh" userId="b72e1b45a6eb2453" providerId="LiveId" clId="{75AA17FA-A6ED-4888-9B58-8A66532478ED}"/>
    <pc:docChg chg="undo redo custSel delSld modSld modSection">
      <pc:chgData name="ito sh" userId="b72e1b45a6eb2453" providerId="LiveId" clId="{75AA17FA-A6ED-4888-9B58-8A66532478ED}" dt="2020-05-01T04:12:57.372" v="2218" actId="207"/>
      <pc:docMkLst>
        <pc:docMk/>
      </pc:docMkLst>
      <pc:sldChg chg="addSp modSp mod">
        <pc:chgData name="ito sh" userId="b72e1b45a6eb2453" providerId="LiveId" clId="{75AA17FA-A6ED-4888-9B58-8A66532478ED}" dt="2020-04-20T16:26:58.439" v="623" actId="20577"/>
        <pc:sldMkLst>
          <pc:docMk/>
          <pc:sldMk cId="3222679408" sldId="256"/>
        </pc:sldMkLst>
      </pc:sldChg>
      <pc:sldChg chg="addSp delSp modSp mod">
        <pc:chgData name="ito sh" userId="b72e1b45a6eb2453" providerId="LiveId" clId="{75AA17FA-A6ED-4888-9B58-8A66532478ED}" dt="2020-05-01T03:01:38.033" v="1598"/>
        <pc:sldMkLst>
          <pc:docMk/>
          <pc:sldMk cId="2080287932" sldId="257"/>
        </pc:sldMkLst>
      </pc:sldChg>
      <pc:sldChg chg="modSp del mod">
        <pc:chgData name="ito sh" userId="b72e1b45a6eb2453" providerId="LiveId" clId="{75AA17FA-A6ED-4888-9B58-8A66532478ED}" dt="2020-04-20T16:19:24.427" v="533" actId="47"/>
        <pc:sldMkLst>
          <pc:docMk/>
          <pc:sldMk cId="4111081312" sldId="289"/>
        </pc:sldMkLst>
      </pc:sldChg>
      <pc:sldChg chg="delSp modSp mod">
        <pc:chgData name="ito sh" userId="b72e1b45a6eb2453" providerId="LiveId" clId="{75AA17FA-A6ED-4888-9B58-8A66532478ED}" dt="2020-05-01T03:58:48.896" v="2160" actId="207"/>
        <pc:sldMkLst>
          <pc:docMk/>
          <pc:sldMk cId="1691482332" sldId="290"/>
        </pc:sldMkLst>
      </pc:sldChg>
      <pc:sldChg chg="addSp delSp modSp mod">
        <pc:chgData name="ito sh" userId="b72e1b45a6eb2453" providerId="LiveId" clId="{75AA17FA-A6ED-4888-9B58-8A66532478ED}" dt="2020-05-01T03:59:11.260" v="2162"/>
        <pc:sldMkLst>
          <pc:docMk/>
          <pc:sldMk cId="1582896633" sldId="291"/>
        </pc:sldMkLst>
      </pc:sldChg>
      <pc:sldChg chg="addSp delSp modSp mod">
        <pc:chgData name="ito sh" userId="b72e1b45a6eb2453" providerId="LiveId" clId="{75AA17FA-A6ED-4888-9B58-8A66532478ED}" dt="2020-05-01T04:12:57.372" v="2218" actId="207"/>
        <pc:sldMkLst>
          <pc:docMk/>
          <pc:sldMk cId="1941651198" sldId="294"/>
        </pc:sldMkLst>
      </pc:sldChg>
      <pc:sldChg chg="modSp mod">
        <pc:chgData name="ito sh" userId="b72e1b45a6eb2453" providerId="LiveId" clId="{75AA17FA-A6ED-4888-9B58-8A66532478ED}" dt="2020-05-01T03:31:36.689" v="1914" actId="20577"/>
        <pc:sldMkLst>
          <pc:docMk/>
          <pc:sldMk cId="715667158" sldId="296"/>
        </pc:sldMkLst>
      </pc:sldChg>
      <pc:sldChg chg="delSp modSp mod">
        <pc:chgData name="ito sh" userId="b72e1b45a6eb2453" providerId="LiveId" clId="{75AA17FA-A6ED-4888-9B58-8A66532478ED}" dt="2020-05-01T03:33:10.242" v="1945" actId="20577"/>
        <pc:sldMkLst>
          <pc:docMk/>
          <pc:sldMk cId="2173051432" sldId="298"/>
        </pc:sldMkLst>
      </pc:sldChg>
      <pc:sldChg chg="addSp modSp mod">
        <pc:chgData name="ito sh" userId="b72e1b45a6eb2453" providerId="LiveId" clId="{75AA17FA-A6ED-4888-9B58-8A66532478ED}" dt="2020-05-01T03:32:32.976" v="1928" actId="113"/>
        <pc:sldMkLst>
          <pc:docMk/>
          <pc:sldMk cId="2676337646" sldId="299"/>
        </pc:sldMkLst>
      </pc:sldChg>
      <pc:sldChg chg="addSp delSp modSp mod">
        <pc:chgData name="ito sh" userId="b72e1b45a6eb2453" providerId="LiveId" clId="{75AA17FA-A6ED-4888-9B58-8A66532478ED}" dt="2020-05-01T04:12:53.294" v="2216" actId="207"/>
        <pc:sldMkLst>
          <pc:docMk/>
          <pc:sldMk cId="3292416738" sldId="301"/>
        </pc:sldMkLst>
      </pc:sldChg>
      <pc:sldChg chg="delSp modSp mod">
        <pc:chgData name="ito sh" userId="b72e1b45a6eb2453" providerId="LiveId" clId="{75AA17FA-A6ED-4888-9B58-8A66532478ED}" dt="2020-05-01T03:34:27.973" v="1977" actId="14100"/>
        <pc:sldMkLst>
          <pc:docMk/>
          <pc:sldMk cId="2020473484" sldId="302"/>
        </pc:sldMkLst>
      </pc:sldChg>
      <pc:sldChg chg="addSp delSp modSp del mod">
        <pc:chgData name="ito sh" userId="b72e1b45a6eb2453" providerId="LiveId" clId="{75AA17FA-A6ED-4888-9B58-8A66532478ED}" dt="2020-04-20T16:16:43.941" v="471" actId="47"/>
        <pc:sldMkLst>
          <pc:docMk/>
          <pc:sldMk cId="2112611312" sldId="306"/>
        </pc:sldMkLst>
      </pc:sldChg>
      <pc:sldChg chg="addSp delSp modSp mod">
        <pc:chgData name="ito sh" userId="b72e1b45a6eb2453" providerId="LiveId" clId="{75AA17FA-A6ED-4888-9B58-8A66532478ED}" dt="2020-05-01T03:59:15.071" v="2166"/>
        <pc:sldMkLst>
          <pc:docMk/>
          <pc:sldMk cId="2043145239" sldId="315"/>
        </pc:sldMkLst>
      </pc:sldChg>
      <pc:sldChg chg="modSp del mod">
        <pc:chgData name="ito sh" userId="b72e1b45a6eb2453" providerId="LiveId" clId="{75AA17FA-A6ED-4888-9B58-8A66532478ED}" dt="2020-04-20T16:13:06.938" v="396" actId="47"/>
        <pc:sldMkLst>
          <pc:docMk/>
          <pc:sldMk cId="578903446" sldId="318"/>
        </pc:sldMkLst>
      </pc:sldChg>
      <pc:sldChg chg="addSp delSp modSp mod">
        <pc:chgData name="ito sh" userId="b72e1b45a6eb2453" providerId="LiveId" clId="{75AA17FA-A6ED-4888-9B58-8A66532478ED}" dt="2020-05-01T03:02:13.748" v="1636" actId="1035"/>
        <pc:sldMkLst>
          <pc:docMk/>
          <pc:sldMk cId="625981191" sldId="326"/>
        </pc:sldMkLst>
      </pc:sldChg>
    </pc:docChg>
  </pc:docChgLst>
  <pc:docChgLst>
    <pc:chgData name="ito sh" userId="b72e1b45a6eb2453" providerId="LiveId" clId="{E722F60C-9892-4D1E-A74A-F85C6004BDD3}"/>
    <pc:docChg chg="custSel modSld">
      <pc:chgData name="ito sh" userId="b72e1b45a6eb2453" providerId="LiveId" clId="{E722F60C-9892-4D1E-A74A-F85C6004BDD3}" dt="2020-08-27T12:50:29.041" v="19" actId="207"/>
      <pc:docMkLst>
        <pc:docMk/>
      </pc:docMkLst>
      <pc:sldChg chg="modSp mod">
        <pc:chgData name="ito sh" userId="b72e1b45a6eb2453" providerId="LiveId" clId="{E722F60C-9892-4D1E-A74A-F85C6004BDD3}" dt="2020-08-27T12:50:29.041" v="19" actId="207"/>
        <pc:sldMkLst>
          <pc:docMk/>
          <pc:sldMk cId="625981191" sldId="326"/>
        </pc:sldMkLst>
      </pc:sldChg>
    </pc:docChg>
  </pc:docChgLst>
  <pc:docChgLst>
    <pc:chgData name="ito sh" userId="b72e1b45a6eb2453" providerId="LiveId" clId="{3EF051DF-D5B8-4EE2-BBBA-DAEBDF5E0208}"/>
    <pc:docChg chg="modSld">
      <pc:chgData name="ito sh" userId="b72e1b45a6eb2453" providerId="LiveId" clId="{3EF051DF-D5B8-4EE2-BBBA-DAEBDF5E0208}" dt="2020-03-06T18:48:18.324" v="53" actId="368"/>
      <pc:docMkLst>
        <pc:docMk/>
      </pc:docMkLst>
      <pc:sldChg chg="modSp">
        <pc:chgData name="ito sh" userId="b72e1b45a6eb2453" providerId="LiveId" clId="{3EF051DF-D5B8-4EE2-BBBA-DAEBDF5E0208}" dt="2020-01-11T02:31:16.163" v="0" actId="20577"/>
        <pc:sldMkLst>
          <pc:docMk/>
          <pc:sldMk cId="2080287932" sldId="257"/>
        </pc:sldMkLst>
      </pc:sldChg>
      <pc:sldChg chg="addSp modSp mod">
        <pc:chgData name="ito sh" userId="b72e1b45a6eb2453" providerId="LiveId" clId="{3EF051DF-D5B8-4EE2-BBBA-DAEBDF5E0208}" dt="2020-03-06T18:48:18.324" v="53" actId="368"/>
        <pc:sldMkLst>
          <pc:docMk/>
          <pc:sldMk cId="2676337646" sldId="299"/>
        </pc:sldMkLst>
      </pc:sldChg>
      <pc:sldChg chg="modSp">
        <pc:chgData name="ito sh" userId="b72e1b45a6eb2453" providerId="LiveId" clId="{3EF051DF-D5B8-4EE2-BBBA-DAEBDF5E0208}" dt="2020-01-24T17:31:57.803" v="38" actId="20577"/>
        <pc:sldMkLst>
          <pc:docMk/>
          <pc:sldMk cId="625981191" sldId="326"/>
        </pc:sldMkLst>
      </pc:sldChg>
    </pc:docChg>
  </pc:docChgLst>
  <pc:docChgLst>
    <pc:chgData name="ito sh" userId="b72e1b45a6eb2453" providerId="LiveId" clId="{544270BD-0634-4704-BA43-0FC31907E366}"/>
    <pc:docChg chg="undo custSel modSld">
      <pc:chgData name="ito sh" userId="b72e1b45a6eb2453" providerId="LiveId" clId="{544270BD-0634-4704-BA43-0FC31907E366}" dt="2021-02-04T17:56:57.685" v="10" actId="115"/>
      <pc:docMkLst>
        <pc:docMk/>
      </pc:docMkLst>
      <pc:sldChg chg="modSp mod">
        <pc:chgData name="ito sh" userId="b72e1b45a6eb2453" providerId="LiveId" clId="{544270BD-0634-4704-BA43-0FC31907E366}" dt="2021-02-04T17:56:57.685" v="10" actId="115"/>
        <pc:sldMkLst>
          <pc:docMk/>
          <pc:sldMk cId="3222679408" sldId="256"/>
        </pc:sldMkLst>
      </pc:sldChg>
      <pc:sldChg chg="modSp mod">
        <pc:chgData name="ito sh" userId="b72e1b45a6eb2453" providerId="LiveId" clId="{544270BD-0634-4704-BA43-0FC31907E366}" dt="2021-02-04T17:51:11.046" v="0" actId="207"/>
        <pc:sldMkLst>
          <pc:docMk/>
          <pc:sldMk cId="625981191" sldId="326"/>
        </pc:sldMkLst>
      </pc:sldChg>
    </pc:docChg>
  </pc:docChgLst>
  <pc:docChgLst>
    <pc:chgData name="ito sh" userId="b72e1b45a6eb2453" providerId="LiveId" clId="{BDFAC52C-1089-43AC-9A4E-58C0A13A07DC}"/>
    <pc:docChg chg="undo redo custSel modSld">
      <pc:chgData name="ito sh" userId="b72e1b45a6eb2453" providerId="LiveId" clId="{BDFAC52C-1089-43AC-9A4E-58C0A13A07DC}" dt="2019-06-22T20:14:45.007" v="455" actId="478"/>
      <pc:docMkLst>
        <pc:docMk/>
      </pc:docMkLst>
      <pc:sldChg chg="addSp delSp modSp">
        <pc:chgData name="ito sh" userId="b72e1b45a6eb2453" providerId="LiveId" clId="{BDFAC52C-1089-43AC-9A4E-58C0A13A07DC}" dt="2019-06-22T20:14:45.007" v="455" actId="478"/>
        <pc:sldMkLst>
          <pc:docMk/>
          <pc:sldMk cId="2676337646" sldId="299"/>
        </pc:sldMkLst>
      </pc:sldChg>
      <pc:sldChg chg="addSp delSp modSp">
        <pc:chgData name="ito sh" userId="b72e1b45a6eb2453" providerId="LiveId" clId="{BDFAC52C-1089-43AC-9A4E-58C0A13A07DC}" dt="2019-06-20T16:13:11.600" v="451" actId="207"/>
        <pc:sldMkLst>
          <pc:docMk/>
          <pc:sldMk cId="625981191" sldId="326"/>
        </pc:sldMkLst>
      </pc:sldChg>
    </pc:docChg>
  </pc:docChgLst>
  <pc:docChgLst>
    <pc:chgData name="ito sh" userId="b72e1b45a6eb2453" providerId="LiveId" clId="{00E7A615-26D6-4DEC-9FB3-A7A042F428B0}"/>
    <pc:docChg chg="undo redo custSel addSld delSld modSld">
      <pc:chgData name="ito sh" userId="b72e1b45a6eb2453" providerId="LiveId" clId="{00E7A615-26D6-4DEC-9FB3-A7A042F428B0}" dt="2021-01-12T03:38:47.848" v="740" actId="207"/>
      <pc:docMkLst>
        <pc:docMk/>
      </pc:docMkLst>
      <pc:sldChg chg="addSp modSp mod setBg">
        <pc:chgData name="ito sh" userId="b72e1b45a6eb2453" providerId="LiveId" clId="{00E7A615-26D6-4DEC-9FB3-A7A042F428B0}" dt="2021-01-03T17:04:43.761" v="387" actId="14100"/>
        <pc:sldMkLst>
          <pc:docMk/>
          <pc:sldMk cId="3222679408" sldId="256"/>
        </pc:sldMkLst>
      </pc:sldChg>
      <pc:sldChg chg="modSp mod setBg">
        <pc:chgData name="ito sh" userId="b72e1b45a6eb2453" providerId="LiveId" clId="{00E7A615-26D6-4DEC-9FB3-A7A042F428B0}" dt="2021-01-04T00:46:39.355" v="696" actId="1076"/>
        <pc:sldMkLst>
          <pc:docMk/>
          <pc:sldMk cId="2080287932" sldId="257"/>
        </pc:sldMkLst>
      </pc:sldChg>
      <pc:sldChg chg="modSp mod setBg">
        <pc:chgData name="ito sh" userId="b72e1b45a6eb2453" providerId="LiveId" clId="{00E7A615-26D6-4DEC-9FB3-A7A042F428B0}" dt="2021-01-04T15:01:46.365" v="698" actId="1076"/>
        <pc:sldMkLst>
          <pc:docMk/>
          <pc:sldMk cId="1691482332" sldId="290"/>
        </pc:sldMkLst>
      </pc:sldChg>
      <pc:sldChg chg="delSp modSp mod setBg">
        <pc:chgData name="ito sh" userId="b72e1b45a6eb2453" providerId="LiveId" clId="{00E7A615-26D6-4DEC-9FB3-A7A042F428B0}" dt="2021-01-04T22:31:04.696" v="715" actId="478"/>
        <pc:sldMkLst>
          <pc:docMk/>
          <pc:sldMk cId="1582896633" sldId="291"/>
        </pc:sldMkLst>
      </pc:sldChg>
      <pc:sldChg chg="addSp delSp modSp mod setBg">
        <pc:chgData name="ito sh" userId="b72e1b45a6eb2453" providerId="LiveId" clId="{00E7A615-26D6-4DEC-9FB3-A7A042F428B0}" dt="2021-01-03T17:23:36.116" v="516"/>
        <pc:sldMkLst>
          <pc:docMk/>
          <pc:sldMk cId="1941651198" sldId="294"/>
        </pc:sldMkLst>
      </pc:sldChg>
      <pc:sldChg chg="modSp mod setBg">
        <pc:chgData name="ito sh" userId="b72e1b45a6eb2453" providerId="LiveId" clId="{00E7A615-26D6-4DEC-9FB3-A7A042F428B0}" dt="2021-01-03T17:02:50.453" v="373" actId="207"/>
        <pc:sldMkLst>
          <pc:docMk/>
          <pc:sldMk cId="715667158" sldId="296"/>
        </pc:sldMkLst>
      </pc:sldChg>
      <pc:sldChg chg="addSp delSp modSp mod setBg">
        <pc:chgData name="ito sh" userId="b72e1b45a6eb2453" providerId="LiveId" clId="{00E7A615-26D6-4DEC-9FB3-A7A042F428B0}" dt="2021-01-04T22:17:38.506" v="709" actId="1582"/>
        <pc:sldMkLst>
          <pc:docMk/>
          <pc:sldMk cId="2173051432" sldId="298"/>
        </pc:sldMkLst>
      </pc:sldChg>
      <pc:sldChg chg="delSp modSp mod setBg">
        <pc:chgData name="ito sh" userId="b72e1b45a6eb2453" providerId="LiveId" clId="{00E7A615-26D6-4DEC-9FB3-A7A042F428B0}" dt="2021-01-04T22:20:18.078" v="711" actId="478"/>
        <pc:sldMkLst>
          <pc:docMk/>
          <pc:sldMk cId="2676337646" sldId="299"/>
        </pc:sldMkLst>
      </pc:sldChg>
      <pc:sldChg chg="addSp delSp modSp mod setBg">
        <pc:chgData name="ito sh" userId="b72e1b45a6eb2453" providerId="LiveId" clId="{00E7A615-26D6-4DEC-9FB3-A7A042F428B0}" dt="2021-01-03T17:23:48.174" v="518"/>
        <pc:sldMkLst>
          <pc:docMk/>
          <pc:sldMk cId="3292416738" sldId="301"/>
        </pc:sldMkLst>
      </pc:sldChg>
      <pc:sldChg chg="modSp mod setBg">
        <pc:chgData name="ito sh" userId="b72e1b45a6eb2453" providerId="LiveId" clId="{00E7A615-26D6-4DEC-9FB3-A7A042F428B0}" dt="2021-01-03T17:22:38.375" v="509" actId="207"/>
        <pc:sldMkLst>
          <pc:docMk/>
          <pc:sldMk cId="2020473484" sldId="302"/>
        </pc:sldMkLst>
      </pc:sldChg>
      <pc:sldChg chg="delSp modSp mod setBg">
        <pc:chgData name="ito sh" userId="b72e1b45a6eb2453" providerId="LiveId" clId="{00E7A615-26D6-4DEC-9FB3-A7A042F428B0}" dt="2021-01-04T22:31:06.542" v="716" actId="478"/>
        <pc:sldMkLst>
          <pc:docMk/>
          <pc:sldMk cId="2043145239" sldId="315"/>
        </pc:sldMkLst>
      </pc:sldChg>
      <pc:sldChg chg="addSp modSp mod setBg">
        <pc:chgData name="ito sh" userId="b72e1b45a6eb2453" providerId="LiveId" clId="{00E7A615-26D6-4DEC-9FB3-A7A042F428B0}" dt="2021-01-12T03:38:47.848" v="740" actId="207"/>
        <pc:sldMkLst>
          <pc:docMk/>
          <pc:sldMk cId="625981191" sldId="326"/>
        </pc:sldMkLst>
      </pc:sldChg>
      <pc:sldChg chg="add del">
        <pc:chgData name="ito sh" userId="b72e1b45a6eb2453" providerId="LiveId" clId="{00E7A615-26D6-4DEC-9FB3-A7A042F428B0}" dt="2020-12-24T14:52:12.063" v="51"/>
        <pc:sldMkLst>
          <pc:docMk/>
          <pc:sldMk cId="3921450249" sldId="327"/>
        </pc:sldMkLst>
      </pc:sldChg>
    </pc:docChg>
  </pc:docChgLst>
  <pc:docChgLst>
    <pc:chgData name="ito sh" userId="b72e1b45a6eb2453" providerId="LiveId" clId="{EAE16808-4D66-49B3-AEA4-7473DABA3633}"/>
    <pc:docChg chg="undo custSel mod modSld">
      <pc:chgData name="ito sh" userId="b72e1b45a6eb2453" providerId="LiveId" clId="{EAE16808-4D66-49B3-AEA4-7473DABA3633}" dt="2020-10-27T13:51:26.389" v="206" actId="207"/>
      <pc:docMkLst>
        <pc:docMk/>
      </pc:docMkLst>
      <pc:sldChg chg="addSp delSp modSp mod setBg setClrOvrMap">
        <pc:chgData name="ito sh" userId="b72e1b45a6eb2453" providerId="LiveId" clId="{EAE16808-4D66-49B3-AEA4-7473DABA3633}" dt="2020-10-11T03:34:51.585" v="79" actId="1076"/>
        <pc:sldMkLst>
          <pc:docMk/>
          <pc:sldMk cId="3222679408" sldId="256"/>
        </pc:sldMkLst>
      </pc:sldChg>
      <pc:sldChg chg="modSp mod">
        <pc:chgData name="ito sh" userId="b72e1b45a6eb2453" providerId="LiveId" clId="{EAE16808-4D66-49B3-AEA4-7473DABA3633}" dt="2020-10-27T13:51:26.389" v="206" actId="207"/>
        <pc:sldMkLst>
          <pc:docMk/>
          <pc:sldMk cId="2173051432" sldId="298"/>
        </pc:sldMkLst>
      </pc:sldChg>
      <pc:sldChg chg="addSp modSp mod">
        <pc:chgData name="ito sh" userId="b72e1b45a6eb2453" providerId="LiveId" clId="{EAE16808-4D66-49B3-AEA4-7473DABA3633}" dt="2020-10-11T07:54:09.920" v="150" actId="1076"/>
        <pc:sldMkLst>
          <pc:docMk/>
          <pc:sldMk cId="2676337646" sldId="299"/>
        </pc:sldMkLst>
      </pc:sldChg>
      <pc:sldChg chg="addSp delSp modSp mod">
        <pc:chgData name="ito sh" userId="b72e1b45a6eb2453" providerId="LiveId" clId="{EAE16808-4D66-49B3-AEA4-7473DABA3633}" dt="2020-10-11T07:36:00.902" v="140" actId="404"/>
        <pc:sldMkLst>
          <pc:docMk/>
          <pc:sldMk cId="2020473484" sldId="302"/>
        </pc:sldMkLst>
      </pc:sldChg>
      <pc:sldChg chg="modSp mod">
        <pc:chgData name="ito sh" userId="b72e1b45a6eb2453" providerId="LiveId" clId="{EAE16808-4D66-49B3-AEA4-7473DABA3633}" dt="2020-10-11T03:23:08.597" v="19"/>
        <pc:sldMkLst>
          <pc:docMk/>
          <pc:sldMk cId="2043145239" sldId="315"/>
        </pc:sldMkLst>
      </pc:sldChg>
    </pc:docChg>
  </pc:docChgLst>
  <pc:docChgLst>
    <pc:chgData name="sh ito" userId="b72e1b45a6eb2453" providerId="LiveId" clId="{871E63B6-1655-4173-9A82-F7396D0876F0}"/>
    <pc:docChg chg="custSel modSld">
      <pc:chgData name="sh ito" userId="b72e1b45a6eb2453" providerId="LiveId" clId="{871E63B6-1655-4173-9A82-F7396D0876F0}" dt="2019-08-05T01:37:20.790" v="8" actId="478"/>
      <pc:docMkLst>
        <pc:docMk/>
      </pc:docMkLst>
      <pc:sldChg chg="delSp">
        <pc:chgData name="sh ito" userId="b72e1b45a6eb2453" providerId="LiveId" clId="{871E63B6-1655-4173-9A82-F7396D0876F0}" dt="2019-08-05T01:37:20.790" v="8" actId="478"/>
        <pc:sldMkLst>
          <pc:docMk/>
          <pc:sldMk cId="2080287932" sldId="257"/>
        </pc:sldMkLst>
      </pc:sldChg>
      <pc:sldChg chg="modSp">
        <pc:chgData name="sh ito" userId="b72e1b45a6eb2453" providerId="LiveId" clId="{871E63B6-1655-4173-9A82-F7396D0876F0}" dt="2019-08-05T01:35:51.899" v="7" actId="1036"/>
        <pc:sldMkLst>
          <pc:docMk/>
          <pc:sldMk cId="2173051432" sldId="298"/>
        </pc:sldMkLst>
      </pc:sldChg>
    </pc:docChg>
  </pc:docChgLst>
  <pc:docChgLst>
    <pc:chgData name="sh ito" userId="b72e1b45a6eb2453" providerId="LiveId" clId="{CDC11600-052D-4471-893E-3145DE225640}"/>
    <pc:docChg chg="undo redo custSel modSld">
      <pc:chgData name="sh ito" userId="b72e1b45a6eb2453" providerId="LiveId" clId="{CDC11600-052D-4471-893E-3145DE225640}" dt="2024-06-18T17:20:51.637" v="118" actId="20577"/>
      <pc:docMkLst>
        <pc:docMk/>
      </pc:docMkLst>
      <pc:sldChg chg="addSp delSp modSp mod">
        <pc:chgData name="sh ito" userId="b72e1b45a6eb2453" providerId="LiveId" clId="{CDC11600-052D-4471-893E-3145DE225640}" dt="2024-06-18T17:12:54.064" v="85" actId="20577"/>
        <pc:sldMkLst>
          <pc:docMk/>
          <pc:sldMk cId="3222679408" sldId="256"/>
        </pc:sldMkLst>
      </pc:sldChg>
      <pc:sldChg chg="addSp delSp modSp mod">
        <pc:chgData name="sh ito" userId="b72e1b45a6eb2453" providerId="LiveId" clId="{CDC11600-052D-4471-893E-3145DE225640}" dt="2024-06-18T17:12:51.138" v="78"/>
        <pc:sldMkLst>
          <pc:docMk/>
          <pc:sldMk cId="1691482332" sldId="290"/>
        </pc:sldMkLst>
      </pc:sldChg>
      <pc:sldChg chg="addSp modSp mod">
        <pc:chgData name="sh ito" userId="b72e1b45a6eb2453" providerId="LiveId" clId="{CDC11600-052D-4471-893E-3145DE225640}" dt="2024-06-18T17:12:14.756" v="70"/>
        <pc:sldMkLst>
          <pc:docMk/>
          <pc:sldMk cId="1582896633" sldId="291"/>
        </pc:sldMkLst>
      </pc:sldChg>
    </pc:docChg>
  </pc:docChgLst>
  <pc:docChgLst>
    <pc:chgData name="sh ito" userId="b72e1b45a6eb2453" providerId="LiveId" clId="{183D64A9-D968-445B-ADEE-EA59FFC52972}"/>
    <pc:docChg chg="modSld">
      <pc:chgData name="sh ito" userId="b72e1b45a6eb2453" providerId="LiveId" clId="{183D64A9-D968-445B-ADEE-EA59FFC52972}" dt="2024-01-08T05:50:07.028" v="37" actId="403"/>
      <pc:docMkLst>
        <pc:docMk/>
      </pc:docMkLst>
      <pc:sldChg chg="modSp mod">
        <pc:chgData name="sh ito" userId="b72e1b45a6eb2453" providerId="LiveId" clId="{183D64A9-D968-445B-ADEE-EA59FFC52972}" dt="2024-01-08T05:50:07.028" v="37" actId="403"/>
        <pc:sldMkLst>
          <pc:docMk/>
          <pc:sldMk cId="2173051432" sldId="298"/>
        </pc:sldMkLst>
      </pc:sldChg>
    </pc:docChg>
  </pc:docChgLst>
  <pc:docChgLst>
    <pc:chgData name="ito sh" userId="b72e1b45a6eb2453" providerId="LiveId" clId="{A16B41C1-D290-44F0-96E1-68F16E0BE515}"/>
    <pc:docChg chg="undo redo custSel delSld modSld sldOrd addSection modSection">
      <pc:chgData name="ito sh" userId="b72e1b45a6eb2453" providerId="LiveId" clId="{A16B41C1-D290-44F0-96E1-68F16E0BE515}" dt="2021-05-31T17:26:32.264" v="933" actId="207"/>
      <pc:docMkLst>
        <pc:docMk/>
      </pc:docMkLst>
      <pc:sldChg chg="modSp mod">
        <pc:chgData name="ito sh" userId="b72e1b45a6eb2453" providerId="LiveId" clId="{A16B41C1-D290-44F0-96E1-68F16E0BE515}" dt="2021-05-30T07:30:35.361" v="485" actId="404"/>
        <pc:sldMkLst>
          <pc:docMk/>
          <pc:sldMk cId="3222679408" sldId="256"/>
        </pc:sldMkLst>
      </pc:sldChg>
      <pc:sldChg chg="delSp modSp mod">
        <pc:chgData name="ito sh" userId="b72e1b45a6eb2453" providerId="LiveId" clId="{A16B41C1-D290-44F0-96E1-68F16E0BE515}" dt="2021-05-30T08:01:43.170" v="868" actId="2711"/>
        <pc:sldMkLst>
          <pc:docMk/>
          <pc:sldMk cId="1691482332" sldId="290"/>
        </pc:sldMkLst>
      </pc:sldChg>
      <pc:sldChg chg="addSp delSp modSp mod">
        <pc:chgData name="ito sh" userId="b72e1b45a6eb2453" providerId="LiveId" clId="{A16B41C1-D290-44F0-96E1-68F16E0BE515}" dt="2021-05-30T08:02:33.441" v="896" actId="20577"/>
        <pc:sldMkLst>
          <pc:docMk/>
          <pc:sldMk cId="1582896633" sldId="291"/>
        </pc:sldMkLst>
      </pc:sldChg>
      <pc:sldChg chg="modSp del mod">
        <pc:chgData name="ito sh" userId="b72e1b45a6eb2453" providerId="LiveId" clId="{A16B41C1-D290-44F0-96E1-68F16E0BE515}" dt="2021-05-30T06:33:32.606" v="207" actId="47"/>
        <pc:sldMkLst>
          <pc:docMk/>
          <pc:sldMk cId="1941651198" sldId="294"/>
        </pc:sldMkLst>
      </pc:sldChg>
      <pc:sldChg chg="addSp delSp modSp mod">
        <pc:chgData name="ito sh" userId="b72e1b45a6eb2453" providerId="LiveId" clId="{A16B41C1-D290-44F0-96E1-68F16E0BE515}" dt="2021-05-30T08:01:43.645" v="869" actId="207"/>
        <pc:sldMkLst>
          <pc:docMk/>
          <pc:sldMk cId="715667158" sldId="296"/>
        </pc:sldMkLst>
      </pc:sldChg>
      <pc:sldChg chg="addSp delSp modSp mod ord">
        <pc:chgData name="ito sh" userId="b72e1b45a6eb2453" providerId="LiveId" clId="{A16B41C1-D290-44F0-96E1-68F16E0BE515}" dt="2021-05-31T17:26:32.264" v="933" actId="207"/>
        <pc:sldMkLst>
          <pc:docMk/>
          <pc:sldMk cId="2173051432" sldId="298"/>
        </pc:sldMkLst>
      </pc:sldChg>
      <pc:sldChg chg="addSp delSp modSp mod">
        <pc:chgData name="ito sh" userId="b72e1b45a6eb2453" providerId="LiveId" clId="{A16B41C1-D290-44F0-96E1-68F16E0BE515}" dt="2021-05-30T07:49:34.701" v="841" actId="1076"/>
        <pc:sldMkLst>
          <pc:docMk/>
          <pc:sldMk cId="2676337646" sldId="299"/>
        </pc:sldMkLst>
      </pc:sldChg>
      <pc:sldChg chg="addSp delSp modSp mod">
        <pc:chgData name="ito sh" userId="b72e1b45a6eb2453" providerId="LiveId" clId="{A16B41C1-D290-44F0-96E1-68F16E0BE515}" dt="2021-05-30T08:01:42.162" v="866" actId="2711"/>
        <pc:sldMkLst>
          <pc:docMk/>
          <pc:sldMk cId="3292416738" sldId="301"/>
        </pc:sldMkLst>
      </pc:sldChg>
      <pc:sldChg chg="addSp delSp modSp mod">
        <pc:chgData name="ito sh" userId="b72e1b45a6eb2453" providerId="LiveId" clId="{A16B41C1-D290-44F0-96E1-68F16E0BE515}" dt="2021-05-30T07:44:14.809" v="811" actId="207"/>
        <pc:sldMkLst>
          <pc:docMk/>
          <pc:sldMk cId="2020473484" sldId="302"/>
        </pc:sldMkLst>
      </pc:sldChg>
      <pc:sldChg chg="addSp delSp modSp mod">
        <pc:chgData name="ito sh" userId="b72e1b45a6eb2453" providerId="LiveId" clId="{A16B41C1-D290-44F0-96E1-68F16E0BE515}" dt="2021-05-30T08:08:02.199" v="897" actId="113"/>
        <pc:sldMkLst>
          <pc:docMk/>
          <pc:sldMk cId="2043145239" sldId="315"/>
        </pc:sldMkLst>
      </pc:sldChg>
    </pc:docChg>
  </pc:docChgLst>
  <pc:docChgLst>
    <pc:chgData name="ito sh" userId="b72e1b45a6eb2453" providerId="LiveId" clId="{5D9A5121-CCE2-4949-B75C-E40A6413A828}"/>
    <pc:docChg chg="modSld">
      <pc:chgData name="ito sh" userId="b72e1b45a6eb2453" providerId="LiveId" clId="{5D9A5121-CCE2-4949-B75C-E40A6413A828}" dt="2020-08-05T10:14:52.453" v="53" actId="14"/>
      <pc:docMkLst>
        <pc:docMk/>
      </pc:docMkLst>
      <pc:sldChg chg="modSp mod">
        <pc:chgData name="ito sh" userId="b72e1b45a6eb2453" providerId="LiveId" clId="{5D9A5121-CCE2-4949-B75C-E40A6413A828}" dt="2020-08-05T10:14:52.453" v="53" actId="14"/>
        <pc:sldMkLst>
          <pc:docMk/>
          <pc:sldMk cId="2080287932" sldId="257"/>
        </pc:sldMkLst>
      </pc:sldChg>
    </pc:docChg>
  </pc:docChgLst>
  <pc:docChgLst>
    <pc:chgData name="ito sh" userId="b72e1b45a6eb2453" providerId="LiveId" clId="{3CCF0F66-34EC-40D4-BD6A-6B718B058E88}"/>
    <pc:docChg chg="modSld">
      <pc:chgData name="ito sh" userId="b72e1b45a6eb2453" providerId="LiveId" clId="{3CCF0F66-34EC-40D4-BD6A-6B718B058E88}" dt="2021-03-14T15:03:12.331" v="35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99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364CB09-D5B8-4380-BA90-3356EC020A2A}"/>
              </a:ext>
            </a:extLst>
          </p:cNvPr>
          <p:cNvSpPr/>
          <p:nvPr/>
        </p:nvSpPr>
        <p:spPr>
          <a:xfrm>
            <a:off x="716016" y="4365105"/>
            <a:ext cx="7812977" cy="2160238"/>
          </a:xfrm>
          <a:prstGeom prst="roundRect">
            <a:avLst>
              <a:gd name="adj" fmla="val 3585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0120" y="1124744"/>
            <a:ext cx="7848872" cy="1368152"/>
          </a:xfrm>
        </p:spPr>
        <p:txBody>
          <a:bodyPr>
            <a:noAutofit/>
          </a:bodyPr>
          <a:lstStyle/>
          <a:p>
            <a:r>
              <a:rPr lang="en-US" altLang="ja-JP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Key &amp;</a:t>
            </a:r>
            <a:r>
              <a:rPr lang="ja-JP" altLang="en-US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 </a:t>
            </a:r>
            <a:r>
              <a:rPr lang="en-US" altLang="ja-JP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Mouse Bindings</a:t>
            </a:r>
            <a:endParaRPr lang="ja-JP" altLang="en-US" sz="4800">
              <a:solidFill>
                <a:schemeClr val="bg1"/>
              </a:solidFill>
              <a:latin typeface="+mj-ea"/>
              <a:cs typeface="Courier New" panose="02070309020205020404" pitchFamily="49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83582" y="3212976"/>
            <a:ext cx="5776836" cy="923430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Supported 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+mn-ea"/>
              </a:rPr>
              <a:t>by 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AHK v2 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  <a:latin typeface="+mn-ea"/>
              </a:rPr>
              <a:t>on </a:t>
            </a:r>
            <a:r>
              <a:rPr kumimoji="1"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Windows</a:t>
            </a:r>
            <a:r>
              <a:rPr kumimoji="1" lang="ja-JP" alt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endParaRPr kumimoji="1" lang="en-US" altLang="ja-JP" b="1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for</a:t>
            </a:r>
            <a:r>
              <a:rPr lang="en-US" altLang="ja-JP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HHKB</a:t>
            </a:r>
            <a:r>
              <a:rPr lang="ja-JP" alt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+mn-ea"/>
              </a:rPr>
              <a:t>&amp;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GPRO</a:t>
            </a:r>
            <a:r>
              <a:rPr lang="ja-JP" alt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or X2A</a:t>
            </a:r>
            <a:endParaRPr kumimoji="1" lang="en-US" altLang="ja-JP" b="1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4" name="Picture 2" descr="https://www.pfu.fujitsu.com/hhkeyboard/leaflet/images/pro2nl_sumi_a_l.jpg">
            <a:extLst>
              <a:ext uri="{FF2B5EF4-FFF2-40B4-BE49-F238E27FC236}">
                <a16:creationId xmlns:a16="http://schemas.microsoft.com/office/drawing/2014/main" id="{1E0021CC-B416-407B-BF67-8E08CB13C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990874" y="4581130"/>
            <a:ext cx="4607426" cy="16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「pro wireless」の画像検索結果">
            <a:extLst>
              <a:ext uri="{FF2B5EF4-FFF2-40B4-BE49-F238E27FC236}">
                <a16:creationId xmlns:a16="http://schemas.microsoft.com/office/drawing/2014/main" id="{0711A49F-2FEB-429A-BEC2-DF37D171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26" y="4604944"/>
            <a:ext cx="872194" cy="172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X2A Gaming Mouse">
            <a:extLst>
              <a:ext uri="{FF2B5EF4-FFF2-40B4-BE49-F238E27FC236}">
                <a16:creationId xmlns:a16="http://schemas.microsoft.com/office/drawing/2014/main" id="{C590DD7D-E8C4-1A8D-2A1D-62AA87C4D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93096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972FAC5-9B9D-4DAC-93E7-1C9FF71153AA}"/>
              </a:ext>
            </a:extLst>
          </p:cNvPr>
          <p:cNvSpPr/>
          <p:nvPr/>
        </p:nvSpPr>
        <p:spPr>
          <a:xfrm>
            <a:off x="5498579" y="373630"/>
            <a:ext cx="576064" cy="1039146"/>
          </a:xfrm>
          <a:prstGeom prst="roundRect">
            <a:avLst>
              <a:gd name="adj" fmla="val 62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err="1"/>
              <a:t>xxxxxxx</a:t>
            </a:r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9BB436-C47B-43C6-B283-0FDFDFDD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002995"/>
              </p:ext>
            </p:extLst>
          </p:nvPr>
        </p:nvGraphicFramePr>
        <p:xfrm>
          <a:off x="695463" y="1653824"/>
          <a:ext cx="7776862" cy="5001004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296122">
                  <a:extLst>
                    <a:ext uri="{9D8B030D-6E8A-4147-A177-3AD203B41FA5}">
                      <a16:colId xmlns:a16="http://schemas.microsoft.com/office/drawing/2014/main" val="1833003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88814244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5010518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842094097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4276657703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39236562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965317895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132597582"/>
                    </a:ext>
                  </a:extLst>
                </a:gridCol>
              </a:tblGrid>
              <a:tr h="4690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トリガ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修飾キー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682979"/>
                  </a:ext>
                </a:extLst>
              </a:tr>
              <a:tr h="453195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uttonLF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98006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LButton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左クリック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b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</a:b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Control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Explorer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起動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特殊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スクロール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サウンド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ミキサー表示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1951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右クリック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</a:t>
                      </a:r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キー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時刻表示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HUE_OFF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CO2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Monitor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4609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Up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上ホイール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Left</a:t>
                      </a:r>
                      <a:endParaRPr lang="ja-JP" altLang="en-US" sz="9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HUE_UP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9588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Down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下ホイール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Right</a:t>
                      </a:r>
                      <a:endParaRPr lang="ja-JP" altLang="en-US" sz="9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HUE_DOWN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33590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を掴む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新規タブ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Suspend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Reload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HUE_CT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9041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(x1)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戻る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タブの削除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最小化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再生速度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Mute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Timer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7748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ButtonLF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(x2)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進む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タブの復元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全表示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再生速度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Toggle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Sound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6189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(F20)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87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02926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(F19)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87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51347"/>
                  </a:ext>
                </a:extLst>
              </a:tr>
            </a:tbl>
          </a:graphicData>
        </a:graphic>
      </p:graphicFrame>
      <p:sp>
        <p:nvSpPr>
          <p:cNvPr id="3" name="タイトル 1">
            <a:extLst>
              <a:ext uri="{FF2B5EF4-FFF2-40B4-BE49-F238E27FC236}">
                <a16:creationId xmlns:a16="http://schemas.microsoft.com/office/drawing/2014/main" id="{B781F0A0-0652-4893-B7A5-DAB908AE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40531"/>
            <a:ext cx="6912768" cy="1161868"/>
          </a:xfrm>
        </p:spPr>
        <p:txBody>
          <a:bodyPr anchor="t">
            <a:noAutofit/>
          </a:bodyPr>
          <a:lstStyle/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Mouse</a:t>
            </a:r>
            <a:r>
              <a:rPr lang="ja-JP" altLang="en-US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Bindings</a:t>
            </a:r>
            <a:endParaRPr lang="ja-JP" altLang="en-US" sz="36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3508E04-2D44-4BD1-B7D8-F3BCDD1F7A94}"/>
              </a:ext>
            </a:extLst>
          </p:cNvPr>
          <p:cNvGrpSpPr/>
          <p:nvPr/>
        </p:nvGrpSpPr>
        <p:grpSpPr>
          <a:xfrm>
            <a:off x="5534064" y="404664"/>
            <a:ext cx="2839557" cy="998964"/>
            <a:chOff x="1861702" y="2299526"/>
            <a:chExt cx="9665702" cy="3400425"/>
          </a:xfrm>
        </p:grpSpPr>
        <p:pic>
          <p:nvPicPr>
            <p:cNvPr id="8" name="Picture 2" descr="「pro wireless」の画像検索結果">
              <a:extLst>
                <a:ext uri="{FF2B5EF4-FFF2-40B4-BE49-F238E27FC236}">
                  <a16:creationId xmlns:a16="http://schemas.microsoft.com/office/drawing/2014/main" id="{77C5DDEA-E6A8-4CF7-BF23-A7B87F0554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1702" y="2299526"/>
              <a:ext cx="1724024" cy="3400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8F9482D-E19F-4A1E-B981-216D783B9E9E}"/>
                </a:ext>
              </a:extLst>
            </p:cNvPr>
            <p:cNvSpPr txBox="1"/>
            <p:nvPr/>
          </p:nvSpPr>
          <p:spPr>
            <a:xfrm>
              <a:off x="3907382" y="3005209"/>
              <a:ext cx="7620022" cy="1990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GPro</a:t>
              </a:r>
              <a:r>
                <a:rPr lang="ja-JP" altLang="en-US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ja-JP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Wireless</a:t>
              </a:r>
            </a:p>
            <a:p>
              <a:r>
                <a:rPr lang="en-US" altLang="ja-JP" sz="120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※7Button</a:t>
              </a:r>
              <a:endParaRPr lang="ja-JP" altLang="en-US" sz="11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8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55CEF6FD-EB19-5F69-97D0-FC8EBDCF20C4}"/>
              </a:ext>
            </a:extLst>
          </p:cNvPr>
          <p:cNvSpPr txBox="1">
            <a:spLocks/>
          </p:cNvSpPr>
          <p:nvPr/>
        </p:nvSpPr>
        <p:spPr>
          <a:xfrm>
            <a:off x="683568" y="340531"/>
            <a:ext cx="6912768" cy="11618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Architecture</a:t>
            </a:r>
            <a:br>
              <a:rPr lang="en-US" altLang="ja-JP" sz="2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ボタン押下から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Application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への入力まで</a:t>
            </a:r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■処理層</a:t>
            </a:r>
            <a:endParaRPr lang="en-US" altLang="ja-JP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① 物理入力層（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KB/Mouse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）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②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OS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処理層（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Windows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）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③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AHK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処理層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④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Application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入力層</a:t>
            </a:r>
          </a:p>
          <a:p>
            <a:endParaRPr lang="ja-JP" altLang="en-US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■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AHK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処理設計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Portability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向上のため、</a:t>
            </a:r>
            <a:b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原則③の実装で対処する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可能な限りレジストリは編集しない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④個別のバインド設定をしない</a:t>
            </a:r>
            <a:endParaRPr lang="en-US" altLang="ja-JP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A7833C-03CB-43F3-86A0-14DA584398B9}"/>
              </a:ext>
            </a:extLst>
          </p:cNvPr>
          <p:cNvSpPr/>
          <p:nvPr/>
        </p:nvSpPr>
        <p:spPr>
          <a:xfrm>
            <a:off x="5436096" y="3653046"/>
            <a:ext cx="3320324" cy="192200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2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AHK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56B2184-E64E-4488-95A8-C3EC5CF5F6CB}"/>
              </a:ext>
            </a:extLst>
          </p:cNvPr>
          <p:cNvSpPr/>
          <p:nvPr/>
        </p:nvSpPr>
        <p:spPr>
          <a:xfrm>
            <a:off x="5436099" y="3655545"/>
            <a:ext cx="1660160" cy="4203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>
                <a:latin typeface="Consolas" panose="020B0609020204030204" pitchFamily="49" charset="0"/>
              </a:rPr>
              <a:t>MBindListener.ahk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2790E98-ACC3-495D-889A-377E34C2B010}"/>
              </a:ext>
            </a:extLst>
          </p:cNvPr>
          <p:cNvSpPr/>
          <p:nvPr/>
        </p:nvSpPr>
        <p:spPr>
          <a:xfrm>
            <a:off x="5436096" y="5872907"/>
            <a:ext cx="3320324" cy="42036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>
                <a:latin typeface="Consolas" panose="020B0609020204030204" pitchFamily="49" charset="0"/>
              </a:rPr>
              <a:t>Applications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FDECC07-CC45-7103-6B42-F90B1B86FF74}"/>
              </a:ext>
            </a:extLst>
          </p:cNvPr>
          <p:cNvGrpSpPr/>
          <p:nvPr/>
        </p:nvGrpSpPr>
        <p:grpSpPr>
          <a:xfrm>
            <a:off x="5436099" y="4282805"/>
            <a:ext cx="1660160" cy="476090"/>
            <a:chOff x="5436098" y="4282805"/>
            <a:chExt cx="1853419" cy="47609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350B8C5-BA68-419B-8A61-4F4173A12339}"/>
                </a:ext>
              </a:extLst>
            </p:cNvPr>
            <p:cNvSpPr/>
            <p:nvPr/>
          </p:nvSpPr>
          <p:spPr>
            <a:xfrm>
              <a:off x="5436098" y="4283810"/>
              <a:ext cx="1853419" cy="4750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ja-JP" sz="1200">
                  <a:latin typeface="Consolas" panose="020B0609020204030204" pitchFamily="49" charset="0"/>
                </a:rPr>
                <a:t>MBind.ahk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8A9C4AC-9A19-48FC-B2E9-58C9EB3A677D}"/>
                </a:ext>
              </a:extLst>
            </p:cNvPr>
            <p:cNvSpPr/>
            <p:nvPr/>
          </p:nvSpPr>
          <p:spPr>
            <a:xfrm>
              <a:off x="5998834" y="4282805"/>
              <a:ext cx="1290680" cy="2191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700">
                  <a:latin typeface="Consolas" panose="020B0609020204030204" pitchFamily="49" charset="0"/>
                </a:rPr>
                <a:t>MBindSettings.ahk</a:t>
              </a: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E862BF7-935E-410A-8060-35647001A0C1}"/>
              </a:ext>
            </a:extLst>
          </p:cNvPr>
          <p:cNvSpPr/>
          <p:nvPr/>
        </p:nvSpPr>
        <p:spPr>
          <a:xfrm>
            <a:off x="6318682" y="5115938"/>
            <a:ext cx="1836066" cy="4591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Library/*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52FECC-865F-406C-8714-EAB578C952E4}"/>
              </a:ext>
            </a:extLst>
          </p:cNvPr>
          <p:cNvSpPr/>
          <p:nvPr/>
        </p:nvSpPr>
        <p:spPr>
          <a:xfrm>
            <a:off x="5436966" y="3008637"/>
            <a:ext cx="3320324" cy="4203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Consolas" panose="020B0609020204030204" pitchFamily="49" charset="0"/>
              </a:rPr>
              <a:t>Windows</a:t>
            </a:r>
            <a:endParaRPr lang="ja-JP" altLang="en-US" sz="1200">
              <a:latin typeface="Consolas" panose="020B0609020204030204" pitchFamily="49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0E19DDE-BA50-4884-BD51-491BE0342E83}"/>
              </a:ext>
            </a:extLst>
          </p:cNvPr>
          <p:cNvSpPr/>
          <p:nvPr/>
        </p:nvSpPr>
        <p:spPr>
          <a:xfrm>
            <a:off x="7199957" y="5113382"/>
            <a:ext cx="954790" cy="1588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Consolas" panose="020B0609020204030204" pitchFamily="49" charset="0"/>
              </a:rPr>
              <a:t>Env/*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B02623E-8822-42AF-8517-5EFB92241157}"/>
              </a:ext>
            </a:extLst>
          </p:cNvPr>
          <p:cNvSpPr/>
          <p:nvPr/>
        </p:nvSpPr>
        <p:spPr>
          <a:xfrm>
            <a:off x="7233114" y="3655530"/>
            <a:ext cx="1523306" cy="11033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IWA_Excel.ahk</a:t>
            </a:r>
          </a:p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IWA_Powerpoint.ahk</a:t>
            </a:r>
          </a:p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IWA_General.ahk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F391C9B2-0E40-44F3-BF84-CD75E5A41D2C}"/>
              </a:ext>
            </a:extLst>
          </p:cNvPr>
          <p:cNvCxnSpPr>
            <a:cxnSpLocks/>
          </p:cNvCxnSpPr>
          <p:nvPr/>
        </p:nvCxnSpPr>
        <p:spPr>
          <a:xfrm>
            <a:off x="6311676" y="4065672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518" y="1474256"/>
            <a:ext cx="801480" cy="80148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0"/>
          </p:cNvCxnSpPr>
          <p:nvPr/>
        </p:nvCxnSpPr>
        <p:spPr>
          <a:xfrm>
            <a:off x="7496998" y="1874998"/>
            <a:ext cx="429776" cy="56762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0"/>
          </p:cNvCxnSpPr>
          <p:nvPr/>
        </p:nvCxnSpPr>
        <p:spPr>
          <a:xfrm rot="10800000" flipV="1">
            <a:off x="6266180" y="1874997"/>
            <a:ext cx="429341" cy="56762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2D47D1AA-7BA9-489C-99BF-8874A776A2A3}"/>
              </a:ext>
            </a:extLst>
          </p:cNvPr>
          <p:cNvSpPr/>
          <p:nvPr/>
        </p:nvSpPr>
        <p:spPr>
          <a:xfrm>
            <a:off x="4974424" y="2507954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B11DF2-15FB-4886-A612-4C7C6EBA192A}"/>
              </a:ext>
            </a:extLst>
          </p:cNvPr>
          <p:cNvSpPr/>
          <p:nvPr/>
        </p:nvSpPr>
        <p:spPr>
          <a:xfrm>
            <a:off x="4974424" y="3086578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6718325-D8B7-4BF6-AD5D-5D56BB081029}"/>
              </a:ext>
            </a:extLst>
          </p:cNvPr>
          <p:cNvSpPr/>
          <p:nvPr/>
        </p:nvSpPr>
        <p:spPr>
          <a:xfrm>
            <a:off x="4974424" y="4469203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35D26CE-9F1F-41BD-959F-997DB179EAA3}"/>
              </a:ext>
            </a:extLst>
          </p:cNvPr>
          <p:cNvSpPr/>
          <p:nvPr/>
        </p:nvSpPr>
        <p:spPr>
          <a:xfrm>
            <a:off x="4974424" y="5938244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8B6408C-CA81-4EB0-9DFE-82707FF1EA70}"/>
              </a:ext>
            </a:extLst>
          </p:cNvPr>
          <p:cNvCxnSpPr>
            <a:cxnSpLocks/>
          </p:cNvCxnSpPr>
          <p:nvPr/>
        </p:nvCxnSpPr>
        <p:spPr>
          <a:xfrm>
            <a:off x="6295343" y="3434910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1D391DE4-F4AC-4783-AAFE-8F90794CE398}"/>
              </a:ext>
            </a:extLst>
          </p:cNvPr>
          <p:cNvCxnSpPr>
            <a:cxnSpLocks/>
          </p:cNvCxnSpPr>
          <p:nvPr/>
        </p:nvCxnSpPr>
        <p:spPr>
          <a:xfrm>
            <a:off x="7926774" y="3429000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CCD7180-0E7B-5D5C-1F10-F23D833FC321}"/>
              </a:ext>
            </a:extLst>
          </p:cNvPr>
          <p:cNvGrpSpPr/>
          <p:nvPr/>
        </p:nvGrpSpPr>
        <p:grpSpPr>
          <a:xfrm>
            <a:off x="6079319" y="4758896"/>
            <a:ext cx="2376264" cy="1114014"/>
            <a:chOff x="6079319" y="4810114"/>
            <a:chExt cx="2376264" cy="1062795"/>
          </a:xfrm>
        </p:grpSpPr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CFDD1B9F-CAE8-479A-904D-607E0465F443}"/>
                </a:ext>
              </a:extLst>
            </p:cNvPr>
            <p:cNvCxnSpPr>
              <a:cxnSpLocks/>
            </p:cNvCxnSpPr>
            <p:nvPr/>
          </p:nvCxnSpPr>
          <p:spPr>
            <a:xfrm>
              <a:off x="6079319" y="4810114"/>
              <a:ext cx="0" cy="106279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F590ACEE-2C3E-4C3F-8F78-0F6AAE9774D7}"/>
                </a:ext>
              </a:extLst>
            </p:cNvPr>
            <p:cNvCxnSpPr>
              <a:cxnSpLocks/>
            </p:cNvCxnSpPr>
            <p:nvPr/>
          </p:nvCxnSpPr>
          <p:spPr>
            <a:xfrm>
              <a:off x="8455583" y="4810114"/>
              <a:ext cx="0" cy="106279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1E77EEB0-39C6-496F-B3F9-FEDE671E3EE8}"/>
              </a:ext>
            </a:extLst>
          </p:cNvPr>
          <p:cNvCxnSpPr>
            <a:cxnSpLocks/>
          </p:cNvCxnSpPr>
          <p:nvPr/>
        </p:nvCxnSpPr>
        <p:spPr>
          <a:xfrm>
            <a:off x="7692565" y="5575054"/>
            <a:ext cx="0" cy="29785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AAF630AA-DC32-47CB-86C1-4624EDAF5BCB}"/>
              </a:ext>
            </a:extLst>
          </p:cNvPr>
          <p:cNvCxnSpPr>
            <a:cxnSpLocks/>
          </p:cNvCxnSpPr>
          <p:nvPr/>
        </p:nvCxnSpPr>
        <p:spPr>
          <a:xfrm>
            <a:off x="6295343" y="2797646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090A36D-3CA7-4454-B7EF-4D9176C08A87}"/>
              </a:ext>
            </a:extLst>
          </p:cNvPr>
          <p:cNvCxnSpPr>
            <a:cxnSpLocks/>
          </p:cNvCxnSpPr>
          <p:nvPr/>
        </p:nvCxnSpPr>
        <p:spPr>
          <a:xfrm>
            <a:off x="7926774" y="2791736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2BCDFCA-92BE-4A7C-BE8F-DB294924713F}"/>
              </a:ext>
            </a:extLst>
          </p:cNvPr>
          <p:cNvSpPr/>
          <p:nvPr/>
        </p:nvSpPr>
        <p:spPr>
          <a:xfrm>
            <a:off x="5436096" y="2442617"/>
            <a:ext cx="166016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Consolas" panose="020B0609020204030204" pitchFamily="49" charset="0"/>
              </a:rPr>
              <a:t>HHKB</a:t>
            </a:r>
            <a:endParaRPr lang="ja-JP" altLang="en-US" sz="1200"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E2DA9A-4AFA-4361-82CE-35A6746C8E6F}"/>
              </a:ext>
            </a:extLst>
          </p:cNvPr>
          <p:cNvSpPr/>
          <p:nvPr/>
        </p:nvSpPr>
        <p:spPr>
          <a:xfrm>
            <a:off x="7096258" y="2442617"/>
            <a:ext cx="166103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Consolas" panose="020B0609020204030204" pitchFamily="49" charset="0"/>
              </a:rPr>
              <a:t>Gpro WL2</a:t>
            </a:r>
            <a:endParaRPr lang="ja-JP" altLang="en-US" sz="1200" dirty="0">
              <a:latin typeface="Consolas" panose="020B0609020204030204" pitchFamily="49" charset="0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AAD8349-D323-63DD-88DE-7AA52E90FCD2}"/>
              </a:ext>
            </a:extLst>
          </p:cNvPr>
          <p:cNvGrpSpPr/>
          <p:nvPr/>
        </p:nvGrpSpPr>
        <p:grpSpPr>
          <a:xfrm>
            <a:off x="6953268" y="4758896"/>
            <a:ext cx="736420" cy="359426"/>
            <a:chOff x="6953268" y="4810112"/>
            <a:chExt cx="736420" cy="308209"/>
          </a:xfrm>
        </p:grpSpPr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7D4CC508-5D82-BC9B-7263-2AA5FC4A2141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68" y="4810112"/>
              <a:ext cx="0" cy="30582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5F8554E0-9772-764E-8750-9A87F350C8F2}"/>
                </a:ext>
              </a:extLst>
            </p:cNvPr>
            <p:cNvCxnSpPr>
              <a:cxnSpLocks/>
            </p:cNvCxnSpPr>
            <p:nvPr/>
          </p:nvCxnSpPr>
          <p:spPr>
            <a:xfrm>
              <a:off x="7689688" y="4810114"/>
              <a:ext cx="0" cy="30820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57F3A47-9BBF-0708-FF31-2F808914C669}"/>
              </a:ext>
            </a:extLst>
          </p:cNvPr>
          <p:cNvSpPr/>
          <p:nvPr/>
        </p:nvSpPr>
        <p:spPr>
          <a:xfrm>
            <a:off x="7199957" y="5416174"/>
            <a:ext cx="954790" cy="1588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Consolas" panose="020B0609020204030204" pitchFamily="49" charset="0"/>
              </a:rPr>
              <a:t>Tools/*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8167EB3-950B-578F-E622-DA0DDFD96980}"/>
              </a:ext>
            </a:extLst>
          </p:cNvPr>
          <p:cNvCxnSpPr>
            <a:cxnSpLocks/>
          </p:cNvCxnSpPr>
          <p:nvPr/>
        </p:nvCxnSpPr>
        <p:spPr>
          <a:xfrm>
            <a:off x="6953268" y="5575054"/>
            <a:ext cx="0" cy="29785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Esc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q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Tab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CAPS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z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LSHIFT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Alt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Ctrl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SPACE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\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u="sng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endParaRPr lang="ja-JP" altLang="en-US" sz="16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h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u="sng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endParaRPr lang="ja-JP" altLang="en-US" sz="16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‘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v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3" y="4947254"/>
            <a:ext cx="855337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RSHIFT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Win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RCMD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D9F57C85-9187-B81A-ACD1-194AAB40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 anchor="t">
            <a:norm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Default</a:t>
            </a:r>
            <a:b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※AHK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によるベース</a:t>
            </a:r>
            <a:r>
              <a:rPr lang="ja-JP" altLang="en-US" sz="2000">
                <a:solidFill>
                  <a:schemeClr val="bg1"/>
                </a:solidFill>
                <a:latin typeface="+mn-ea"/>
                <a:cs typeface="Courier New" panose="02070309020205020404" pitchFamily="49" charset="0"/>
              </a:rPr>
              <a:t>変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更は紫</a:t>
            </a:r>
            <a:endParaRPr lang="en-US" altLang="ja-JP" sz="4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Layer 2</a:t>
            </a:r>
            <a:br>
              <a:rPr lang="en-US" altLang="ja-JP" sz="4000" b="1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RCMD | CAPS</a:t>
            </a:r>
            <a:endParaRPr lang="en-US" altLang="ja-JP" sz="4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F5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F6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F7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F8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F9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F10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IME|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後列消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Home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7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8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>
                <a:solidFill>
                  <a:schemeClr val="bg1"/>
                </a:solidFill>
                <a:latin typeface="Consolas" panose="020B0609020204030204" pitchFamily="49" charset="0"/>
              </a:rPr>
              <a:t>前列消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Word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Word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u="sng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endParaRPr lang="ja-JP" altLang="en-US" sz="1600" u="sng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6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SMC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Copy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Paste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0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^Space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^Tab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89" name="グループ化 88"/>
          <p:cNvGrpSpPr/>
          <p:nvPr/>
        </p:nvGrpSpPr>
        <p:grpSpPr>
          <a:xfrm>
            <a:off x="4429125" y="3862358"/>
            <a:ext cx="2164556" cy="1580704"/>
            <a:chOff x="4429125" y="3862358"/>
            <a:chExt cx="2164556" cy="1580704"/>
          </a:xfrm>
        </p:grpSpPr>
        <p:cxnSp>
          <p:nvCxnSpPr>
            <p:cNvPr id="5" name="直線コネクタ 4"/>
            <p:cNvCxnSpPr>
              <a:cxnSpLocks/>
            </p:cNvCxnSpPr>
            <p:nvPr/>
          </p:nvCxnSpPr>
          <p:spPr>
            <a:xfrm>
              <a:off x="4555331" y="3864738"/>
              <a:ext cx="160496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cxnSpLocks/>
            </p:cNvCxnSpPr>
            <p:nvPr/>
          </p:nvCxnSpPr>
          <p:spPr>
            <a:xfrm>
              <a:off x="4429125" y="5440680"/>
              <a:ext cx="2164556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6586341" y="4919208"/>
              <a:ext cx="0" cy="52147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6341072" y="4398785"/>
              <a:ext cx="0" cy="520424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6155531" y="3864739"/>
              <a:ext cx="0" cy="53404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>
              <a:cxnSpLocks/>
            </p:cNvCxnSpPr>
            <p:nvPr/>
          </p:nvCxnSpPr>
          <p:spPr>
            <a:xfrm>
              <a:off x="6154367" y="4398785"/>
              <a:ext cx="194046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>
              <a:cxnSpLocks/>
            </p:cNvCxnSpPr>
            <p:nvPr/>
          </p:nvCxnSpPr>
          <p:spPr>
            <a:xfrm>
              <a:off x="6336506" y="4919208"/>
              <a:ext cx="246202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4437768" y="4921589"/>
              <a:ext cx="0" cy="52147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>
              <a:cxnSpLocks/>
            </p:cNvCxnSpPr>
            <p:nvPr/>
          </p:nvCxnSpPr>
          <p:spPr>
            <a:xfrm>
              <a:off x="4431506" y="4919208"/>
              <a:ext cx="296417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727923" y="4402370"/>
              <a:ext cx="0" cy="52160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cxnSpLocks/>
            </p:cNvCxnSpPr>
            <p:nvPr/>
          </p:nvCxnSpPr>
          <p:spPr>
            <a:xfrm>
              <a:off x="4552950" y="4397606"/>
              <a:ext cx="17497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549841" y="3862358"/>
              <a:ext cx="0" cy="532867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角丸四角形 58">
            <a:extLst>
              <a:ext uri="{FF2B5EF4-FFF2-40B4-BE49-F238E27FC236}">
                <a16:creationId xmlns:a16="http://schemas.microsoft.com/office/drawing/2014/main" id="{68A2DC48-BDAD-49F1-AEAF-B23C7D66A79E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SLS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角丸四角形 18">
            <a:extLst>
              <a:ext uri="{FF2B5EF4-FFF2-40B4-BE49-F238E27FC236}">
                <a16:creationId xmlns:a16="http://schemas.microsoft.com/office/drawing/2014/main" id="{8C0AFCED-7AD3-44F8-BCE8-4F48434AA52C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Clip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Log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角丸四角形 26">
            <a:extLst>
              <a:ext uri="{FF2B5EF4-FFF2-40B4-BE49-F238E27FC236}">
                <a16:creationId xmlns:a16="http://schemas.microsoft.com/office/drawing/2014/main" id="{2A94C702-C22B-4EAB-8FAA-AB2CE5789AAE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PgUp</a:t>
            </a:r>
          </a:p>
        </p:txBody>
      </p:sp>
      <p:sp>
        <p:nvSpPr>
          <p:cNvPr id="96" name="角丸四角形 53">
            <a:extLst>
              <a:ext uri="{FF2B5EF4-FFF2-40B4-BE49-F238E27FC236}">
                <a16:creationId xmlns:a16="http://schemas.microsoft.com/office/drawing/2014/main" id="{F81B9CD2-A684-4037-AB9A-6B06532671F6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PgDn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角丸四角形 46">
            <a:extLst>
              <a:ext uri="{FF2B5EF4-FFF2-40B4-BE49-F238E27FC236}">
                <a16:creationId xmlns:a16="http://schemas.microsoft.com/office/drawing/2014/main" id="{F0725D88-0742-4303-8C3C-0AFF0830ECD1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^return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角丸四角形 31">
            <a:extLst>
              <a:ext uri="{FF2B5EF4-FFF2-40B4-BE49-F238E27FC236}">
                <a16:creationId xmlns:a16="http://schemas.microsoft.com/office/drawing/2014/main" id="{37B74278-33AB-4E3D-B7D0-0C0E0F925FA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BRL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角丸四角形 32">
            <a:extLst>
              <a:ext uri="{FF2B5EF4-FFF2-40B4-BE49-F238E27FC236}">
                <a16:creationId xmlns:a16="http://schemas.microsoft.com/office/drawing/2014/main" id="{EA1F825D-4A5B-48CA-91E5-86A3797F3725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BRR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33B2B10-DDD9-4A6F-B265-F75E79033682}"/>
              </a:ext>
            </a:extLst>
          </p:cNvPr>
          <p:cNvSpPr/>
          <p:nvPr/>
        </p:nvSpPr>
        <p:spPr>
          <a:xfrm>
            <a:off x="1746506" y="4919208"/>
            <a:ext cx="1082420" cy="521472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BFA33959-601C-457E-8C8E-905364EA41F6}"/>
              </a:ext>
            </a:extLst>
          </p:cNvPr>
          <p:cNvCxnSpPr>
            <a:cxnSpLocks/>
            <a:stCxn id="111" idx="2"/>
            <a:endCxn id="51" idx="0"/>
          </p:cNvCxnSpPr>
          <p:nvPr/>
        </p:nvCxnSpPr>
        <p:spPr>
          <a:xfrm flipH="1">
            <a:off x="2563412" y="2379185"/>
            <a:ext cx="1130004" cy="256807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9774CAFA-9BAF-43B0-B4BA-B9686CA9BE57}"/>
              </a:ext>
            </a:extLst>
          </p:cNvPr>
          <p:cNvSpPr txBox="1"/>
          <p:nvPr/>
        </p:nvSpPr>
        <p:spPr>
          <a:xfrm>
            <a:off x="2626457" y="1794410"/>
            <a:ext cx="21339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00B050"/>
                </a:solidFill>
              </a:rPr>
              <a:t>マクロキー</a:t>
            </a:r>
            <a:endParaRPr lang="en-US" altLang="ja-JP">
              <a:solidFill>
                <a:srgbClr val="00B050"/>
              </a:solidFill>
            </a:endParaRPr>
          </a:p>
          <a:p>
            <a:r>
              <a:rPr lang="en-US" altLang="ja-JP" sz="1400">
                <a:solidFill>
                  <a:srgbClr val="00B050"/>
                </a:solidFill>
              </a:rPr>
              <a:t>※Shift</a:t>
            </a:r>
            <a:r>
              <a:rPr lang="ja-JP" altLang="en-US" sz="1400">
                <a:solidFill>
                  <a:srgbClr val="00B050"/>
                </a:solidFill>
              </a:rPr>
              <a:t>押しでマクロ編集</a:t>
            </a: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FA329674-329D-46DB-AAB1-82227956D0BD}"/>
              </a:ext>
            </a:extLst>
          </p:cNvPr>
          <p:cNvCxnSpPr>
            <a:cxnSpLocks/>
            <a:stCxn id="111" idx="2"/>
            <a:endCxn id="98" idx="0"/>
          </p:cNvCxnSpPr>
          <p:nvPr/>
        </p:nvCxnSpPr>
        <p:spPr>
          <a:xfrm>
            <a:off x="3693416" y="2379185"/>
            <a:ext cx="3268900" cy="151650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B50E51-CAFA-448F-8C83-7A2385E92583}"/>
              </a:ext>
            </a:extLst>
          </p:cNvPr>
          <p:cNvGrpSpPr/>
          <p:nvPr/>
        </p:nvGrpSpPr>
        <p:grpSpPr>
          <a:xfrm>
            <a:off x="6348415" y="3873723"/>
            <a:ext cx="1428748" cy="1576357"/>
            <a:chOff x="6348413" y="3864739"/>
            <a:chExt cx="1428748" cy="1576357"/>
          </a:xfrm>
        </p:grpSpPr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8127E834-5C36-45B3-986E-C22B0FF03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8456" y="3864739"/>
              <a:ext cx="0" cy="529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D5EDB049-2A39-44E2-9A52-3E138257330F}"/>
                </a:ext>
              </a:extLst>
            </p:cNvPr>
            <p:cNvCxnSpPr/>
            <p:nvPr/>
          </p:nvCxnSpPr>
          <p:spPr>
            <a:xfrm flipV="1">
              <a:off x="6874472" y="4394022"/>
              <a:ext cx="0" cy="52042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4EB38A1C-E79D-43FB-B8FF-47A05AB06548}"/>
                </a:ext>
              </a:extLst>
            </p:cNvPr>
            <p:cNvCxnSpPr>
              <a:cxnSpLocks/>
            </p:cNvCxnSpPr>
            <p:nvPr/>
          </p:nvCxnSpPr>
          <p:spPr>
            <a:xfrm>
              <a:off x="6702072" y="3869500"/>
              <a:ext cx="107508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A7531F6D-B6CE-49B5-866E-3CC984942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4359" y="3864740"/>
              <a:ext cx="0" cy="52628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011A8FA6-6461-4B8A-8A29-B6EF13F2A6A5}"/>
                </a:ext>
              </a:extLst>
            </p:cNvPr>
            <p:cNvCxnSpPr>
              <a:cxnSpLocks/>
            </p:cNvCxnSpPr>
            <p:nvPr/>
          </p:nvCxnSpPr>
          <p:spPr>
            <a:xfrm>
              <a:off x="6869906" y="4390964"/>
              <a:ext cx="90445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180BA538-3510-4ECD-8ECF-F1FDB0C906F9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3" y="4390964"/>
              <a:ext cx="354806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42D5ED10-CA57-4CA1-8284-B1E7C79AE113}"/>
                </a:ext>
              </a:extLst>
            </p:cNvPr>
            <p:cNvCxnSpPr/>
            <p:nvPr/>
          </p:nvCxnSpPr>
          <p:spPr>
            <a:xfrm flipV="1">
              <a:off x="7120855" y="4915494"/>
              <a:ext cx="0" cy="52042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1D8A14ED-DEF2-40FA-AD93-A031B6F4A9F3}"/>
                </a:ext>
              </a:extLst>
            </p:cNvPr>
            <p:cNvCxnSpPr>
              <a:cxnSpLocks/>
            </p:cNvCxnSpPr>
            <p:nvPr/>
          </p:nvCxnSpPr>
          <p:spPr>
            <a:xfrm>
              <a:off x="6872288" y="4919602"/>
              <a:ext cx="242887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87248C7D-7B1C-49D8-A3DC-76C826166AB9}"/>
                </a:ext>
              </a:extLst>
            </p:cNvPr>
            <p:cNvCxnSpPr>
              <a:cxnSpLocks/>
            </p:cNvCxnSpPr>
            <p:nvPr/>
          </p:nvCxnSpPr>
          <p:spPr>
            <a:xfrm>
              <a:off x="6584156" y="5441096"/>
              <a:ext cx="53816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角丸四角形 30">
            <a:extLst>
              <a:ext uri="{FF2B5EF4-FFF2-40B4-BE49-F238E27FC236}">
                <a16:creationId xmlns:a16="http://schemas.microsoft.com/office/drawing/2014/main" id="{23DE8C67-8F6D-4E5A-B6F9-1E29E2344213}"/>
              </a:ext>
            </a:extLst>
          </p:cNvPr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</a:p>
        </p:txBody>
      </p:sp>
      <p:sp>
        <p:nvSpPr>
          <p:cNvPr id="106" name="角丸四角形 48">
            <a:extLst>
              <a:ext uri="{FF2B5EF4-FFF2-40B4-BE49-F238E27FC236}">
                <a16:creationId xmlns:a16="http://schemas.microsoft.com/office/drawing/2014/main" id="{B8FD4889-E1A6-4378-9850-3984DF9E50A6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角丸四角形 69">
            <a:extLst>
              <a:ext uri="{FF2B5EF4-FFF2-40B4-BE49-F238E27FC236}">
                <a16:creationId xmlns:a16="http://schemas.microsoft.com/office/drawing/2014/main" id="{11EBB553-AFC0-4CDD-A181-EEFE79F4E30F}"/>
              </a:ext>
            </a:extLst>
          </p:cNvPr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RCMD</a:t>
            </a:r>
            <a:endParaRPr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8136209" cy="1325563"/>
          </a:xfrm>
        </p:spPr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Functions</a:t>
            </a:r>
            <a:b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 &amp; ALT</a:t>
            </a:r>
            <a:endParaRPr lang="en-US" altLang="ja-JP" sz="4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800">
                <a:solidFill>
                  <a:schemeClr val="bg1"/>
                </a:solidFill>
                <a:latin typeface="Consolas" panose="020B0609020204030204" pitchFamily="49" charset="0"/>
              </a:rPr>
              <a:t>Explorer</a:t>
            </a:r>
          </a:p>
          <a:p>
            <a:pPr algn="ctr"/>
            <a:r>
              <a:rPr lang="ja-JP" altLang="en-US" sz="800">
                <a:solidFill>
                  <a:schemeClr val="bg1"/>
                </a:solidFill>
                <a:latin typeface="Consolas" panose="020B0609020204030204" pitchFamily="49" charset="0"/>
              </a:rPr>
              <a:t>再起動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Down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Capture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2">
            <a:extLst>
              <a:ext uri="{FF2B5EF4-FFF2-40B4-BE49-F238E27FC236}">
                <a16:creationId xmlns:a16="http://schemas.microsoft.com/office/drawing/2014/main" id="{6A76328B-F9DB-40BA-A159-31D771CE9926}"/>
              </a:ext>
            </a:extLst>
          </p:cNvPr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Alt</a:t>
            </a:r>
            <a:endParaRPr lang="ja-JP" altLang="en-US" sz="160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48">
            <a:extLst>
              <a:ext uri="{FF2B5EF4-FFF2-40B4-BE49-F238E27FC236}">
                <a16:creationId xmlns:a16="http://schemas.microsoft.com/office/drawing/2014/main" id="{829F6696-EF51-4503-B527-184A50051334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99F57D7-A2DE-49D8-BABC-67C8F3C7BC01}"/>
              </a:ext>
            </a:extLst>
          </p:cNvPr>
          <p:cNvSpPr/>
          <p:nvPr/>
        </p:nvSpPr>
        <p:spPr>
          <a:xfrm>
            <a:off x="1700064" y="1844824"/>
            <a:ext cx="5896272" cy="12506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Extended Clipboards</a:t>
            </a:r>
            <a:br>
              <a:rPr lang="en-US" altLang="ja-JP" sz="2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SPACE</a:t>
            </a:r>
            <a:endParaRPr lang="ja-JP" altLang="en-US" sz="2000">
              <a:solidFill>
                <a:schemeClr val="bg1"/>
              </a:solidFill>
              <a:latin typeface="+mj-ea"/>
              <a:cs typeface="Courier New" panose="020703090202050204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P5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P6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P7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P8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P9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よろしく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■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おつかれ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Consolas" panose="020B0609020204030204" pitchFamily="49" charset="0"/>
              </a:rPr>
              <a:t>S@</a:t>
            </a:r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Ft@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◎</a:t>
            </a:r>
            <a:endParaRPr lang="ja-JP" altLang="ja-JP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☆</a:t>
            </a: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b="1" u="sng">
                <a:solidFill>
                  <a:schemeClr val="bg1"/>
                </a:solidFill>
                <a:latin typeface="Consolas" panose="020B0609020204030204" pitchFamily="49" charset="0"/>
              </a:rPr>
              <a:t>○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●</a:t>
            </a:r>
            <a:endParaRPr lang="en-US" altLang="ja-JP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  <a:ea typeface="游ゴシック Light" panose="020B0300000000000000" pitchFamily="50" charset="-128"/>
              </a:rPr>
              <a:t>中</a:t>
            </a: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  <a:ea typeface="游ゴシック Light" panose="020B0300000000000000" pitchFamily="50" charset="-128"/>
              </a:rPr>
              <a:t>●</a:t>
            </a: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8">
            <a:extLst>
              <a:ext uri="{FF2B5EF4-FFF2-40B4-BE49-F238E27FC236}">
                <a16:creationId xmlns:a16="http://schemas.microsoft.com/office/drawing/2014/main" id="{F9A72C09-BA33-4B01-84B8-F83691AF441D}"/>
              </a:ext>
            </a:extLst>
          </p:cNvPr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SPACE</a:t>
            </a:r>
            <a:endParaRPr lang="ja-JP" altLang="en-US" sz="16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FEC4BE8-E32B-44A7-8B83-A255762E1D44}"/>
              </a:ext>
            </a:extLst>
          </p:cNvPr>
          <p:cNvGrpSpPr/>
          <p:nvPr/>
        </p:nvGrpSpPr>
        <p:grpSpPr>
          <a:xfrm>
            <a:off x="1825682" y="1978354"/>
            <a:ext cx="5551808" cy="983952"/>
            <a:chOff x="1769043" y="1895147"/>
            <a:chExt cx="6744584" cy="1195348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9C74363-E038-46ED-96F8-9E48FEEADEC2}"/>
                </a:ext>
              </a:extLst>
            </p:cNvPr>
            <p:cNvSpPr txBox="1"/>
            <p:nvPr/>
          </p:nvSpPr>
          <p:spPr>
            <a:xfrm>
              <a:off x="1769043" y="2529642"/>
              <a:ext cx="6335764" cy="560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>
                  <a:solidFill>
                    <a:schemeClr val="bg1"/>
                  </a:solidFill>
                </a:rPr>
                <a:t>Paste   			          + </a:t>
              </a:r>
              <a:endParaRPr lang="ja-JP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2" name="角丸四角形 68">
              <a:extLst>
                <a:ext uri="{FF2B5EF4-FFF2-40B4-BE49-F238E27FC236}">
                  <a16:creationId xmlns:a16="http://schemas.microsoft.com/office/drawing/2014/main" id="{B5467195-E9C4-4C07-A038-787B4EF29957}"/>
                </a:ext>
              </a:extLst>
            </p:cNvPr>
            <p:cNvSpPr/>
            <p:nvPr/>
          </p:nvSpPr>
          <p:spPr>
            <a:xfrm>
              <a:off x="2939529" y="2568228"/>
              <a:ext cx="2989339" cy="4653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SPACE</a:t>
              </a:r>
              <a:endParaRPr lang="ja-JP" altLang="en-US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5F4D0E7A-240E-407D-872B-ECF5F2A4B485}"/>
                </a:ext>
              </a:extLst>
            </p:cNvPr>
            <p:cNvSpPr txBox="1"/>
            <p:nvPr/>
          </p:nvSpPr>
          <p:spPr>
            <a:xfrm>
              <a:off x="1769043" y="1895147"/>
              <a:ext cx="6335763" cy="560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>
                  <a:solidFill>
                    <a:schemeClr val="bg1"/>
                  </a:solidFill>
                </a:rPr>
                <a:t>Copy                      	          +                 </a:t>
              </a:r>
              <a:r>
                <a:rPr lang="en-US" altLang="ja-JP" sz="2000">
                  <a:solidFill>
                    <a:schemeClr val="bg1"/>
                  </a:solidFill>
                </a:rPr>
                <a:t> </a:t>
              </a:r>
              <a:r>
                <a:rPr lang="en-US" altLang="ja-JP" sz="2400">
                  <a:solidFill>
                    <a:schemeClr val="bg1"/>
                  </a:solidFill>
                </a:rPr>
                <a:t>+</a:t>
              </a:r>
              <a:endParaRPr lang="ja-JP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3" name="角丸四角形 19">
              <a:extLst>
                <a:ext uri="{FF2B5EF4-FFF2-40B4-BE49-F238E27FC236}">
                  <a16:creationId xmlns:a16="http://schemas.microsoft.com/office/drawing/2014/main" id="{22165758-71B3-45B3-9E8B-60DD2D94180E}"/>
                </a:ext>
              </a:extLst>
            </p:cNvPr>
            <p:cNvSpPr/>
            <p:nvPr/>
          </p:nvSpPr>
          <p:spPr>
            <a:xfrm>
              <a:off x="6376321" y="2587526"/>
              <a:ext cx="464588" cy="46538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5" name="角丸四角形 68">
              <a:extLst>
                <a:ext uri="{FF2B5EF4-FFF2-40B4-BE49-F238E27FC236}">
                  <a16:creationId xmlns:a16="http://schemas.microsoft.com/office/drawing/2014/main" id="{E9F69A7B-0D96-47F2-80F5-9F7B561B0997}"/>
                </a:ext>
              </a:extLst>
            </p:cNvPr>
            <p:cNvSpPr/>
            <p:nvPr/>
          </p:nvSpPr>
          <p:spPr>
            <a:xfrm>
              <a:off x="2939529" y="1929243"/>
              <a:ext cx="2989339" cy="4653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SPACE</a:t>
              </a:r>
              <a:endParaRPr lang="ja-JP" altLang="en-US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66" name="角丸四角形 19">
              <a:extLst>
                <a:ext uri="{FF2B5EF4-FFF2-40B4-BE49-F238E27FC236}">
                  <a16:creationId xmlns:a16="http://schemas.microsoft.com/office/drawing/2014/main" id="{CD3676F6-A200-4F41-847A-55E2573BD35B}"/>
                </a:ext>
              </a:extLst>
            </p:cNvPr>
            <p:cNvSpPr/>
            <p:nvPr/>
          </p:nvSpPr>
          <p:spPr>
            <a:xfrm>
              <a:off x="8049039" y="1930462"/>
              <a:ext cx="464588" cy="46538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7" name="角丸四角形 60">
              <a:extLst>
                <a:ext uri="{FF2B5EF4-FFF2-40B4-BE49-F238E27FC236}">
                  <a16:creationId xmlns:a16="http://schemas.microsoft.com/office/drawing/2014/main" id="{DFD09F3B-0C33-4A94-9100-9BEB4F3BA459}"/>
                </a:ext>
              </a:extLst>
            </p:cNvPr>
            <p:cNvSpPr/>
            <p:nvPr/>
          </p:nvSpPr>
          <p:spPr>
            <a:xfrm>
              <a:off x="6376321" y="1929243"/>
              <a:ext cx="1153098" cy="465380"/>
            </a:xfrm>
            <a:prstGeom prst="roundRect">
              <a:avLst/>
            </a:prstGeom>
            <a:solidFill>
              <a:srgbClr val="002060"/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</a:rPr>
                <a:t>SHIFT</a:t>
              </a:r>
              <a:endParaRPr lang="ja-JP" altLang="en-US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sp>
        <p:nvSpPr>
          <p:cNvPr id="70" name="角丸四角形 60">
            <a:extLst>
              <a:ext uri="{FF2B5EF4-FFF2-40B4-BE49-F238E27FC236}">
                <a16:creationId xmlns:a16="http://schemas.microsoft.com/office/drawing/2014/main" id="{F8CC25D3-B53E-4B47-A924-87411D6924D6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lang="ja-JP" altLang="en-US" sz="160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1" name="角丸四角形 59">
            <a:extLst>
              <a:ext uri="{FF2B5EF4-FFF2-40B4-BE49-F238E27FC236}">
                <a16:creationId xmlns:a16="http://schemas.microsoft.com/office/drawing/2014/main" id="{0AF9C605-C16E-431F-8F3E-A36982B5969B}"/>
              </a:ext>
            </a:extLst>
          </p:cNvPr>
          <p:cNvSpPr/>
          <p:nvPr/>
        </p:nvSpPr>
        <p:spPr>
          <a:xfrm>
            <a:off x="7152803" y="4947254"/>
            <a:ext cx="855337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RSHIFT</a:t>
            </a:r>
            <a:endParaRPr lang="ja-JP" altLang="en-US" sz="160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「powerpoint icon」の画像検索結果">
            <a:extLst>
              <a:ext uri="{FF2B5EF4-FFF2-40B4-BE49-F238E27FC236}">
                <a16:creationId xmlns:a16="http://schemas.microsoft.com/office/drawing/2014/main" id="{F53B7DEE-FEF1-4EFA-BB97-CE26FB1A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44" y="3865934"/>
            <a:ext cx="524900" cy="5249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「Excel icon」の画像検索結果">
            <a:extLst>
              <a:ext uri="{FF2B5EF4-FFF2-40B4-BE49-F238E27FC236}">
                <a16:creationId xmlns:a16="http://schemas.microsoft.com/office/drawing/2014/main" id="{3ACC35A2-9567-4AA7-9FE8-A1F493FB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458" y="4386093"/>
            <a:ext cx="547252" cy="547252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0271" y="355610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 Launch / APP Shift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CAPS&amp;SPACE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App1</a:t>
            </a:r>
            <a:endParaRPr lang="ja-JP" altLang="en-US" sz="12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App2	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App3	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App5	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App6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App7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720" y="3893250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 u="sng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32" name="Picture 8" descr="関連画像">
            <a:extLst>
              <a:ext uri="{FF2B5EF4-FFF2-40B4-BE49-F238E27FC236}">
                <a16:creationId xmlns:a16="http://schemas.microsoft.com/office/drawing/2014/main" id="{5FBED133-D046-4043-AEDF-D730B90B7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974410"/>
            <a:ext cx="318686" cy="31868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関連画像">
            <a:extLst>
              <a:ext uri="{FF2B5EF4-FFF2-40B4-BE49-F238E27FC236}">
                <a16:creationId xmlns:a16="http://schemas.microsoft.com/office/drawing/2014/main" id="{9120EE09-FFFD-4473-B088-9A4EDCD3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970" y="4477157"/>
            <a:ext cx="365125" cy="36512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カギ線コネクタ 3">
            <a:extLst>
              <a:ext uri="{FF2B5EF4-FFF2-40B4-BE49-F238E27FC236}">
                <a16:creationId xmlns:a16="http://schemas.microsoft.com/office/drawing/2014/main" id="{ED9C7FBD-FD56-4BF5-BB66-5393E6FDE4B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240430" y="2665142"/>
            <a:ext cx="1843814" cy="3185790"/>
          </a:xfrm>
          <a:prstGeom prst="bentConnector4">
            <a:avLst>
              <a:gd name="adj1" fmla="val -9298"/>
              <a:gd name="adj2" fmla="val 107176"/>
            </a:avLst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角丸四角形 60">
            <a:extLst>
              <a:ext uri="{FF2B5EF4-FFF2-40B4-BE49-F238E27FC236}">
                <a16:creationId xmlns:a16="http://schemas.microsoft.com/office/drawing/2014/main" id="{D06A8245-A21B-4CF3-A99C-7601B371552C}"/>
              </a:ext>
            </a:extLst>
          </p:cNvPr>
          <p:cNvSpPr/>
          <p:nvPr/>
        </p:nvSpPr>
        <p:spPr>
          <a:xfrm>
            <a:off x="1071565" y="3336132"/>
            <a:ext cx="5367337" cy="53101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「truecrypt icon」の画像検索結果">
            <a:extLst>
              <a:ext uri="{FF2B5EF4-FFF2-40B4-BE49-F238E27FC236}">
                <a16:creationId xmlns:a16="http://schemas.microsoft.com/office/drawing/2014/main" id="{28350437-A961-4E43-AC92-608B6032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680" y="5013852"/>
            <a:ext cx="332187" cy="3321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visual studio code icon」の画像検索結果">
            <a:extLst>
              <a:ext uri="{FF2B5EF4-FFF2-40B4-BE49-F238E27FC236}">
                <a16:creationId xmlns:a16="http://schemas.microsoft.com/office/drawing/2014/main" id="{BDB0DD28-B9A8-4F6C-8196-3B6ABD0A3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65" y="4472069"/>
            <a:ext cx="354838" cy="35365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角丸四角形 46">
            <a:extLst>
              <a:ext uri="{FF2B5EF4-FFF2-40B4-BE49-F238E27FC236}">
                <a16:creationId xmlns:a16="http://schemas.microsoft.com/office/drawing/2014/main" id="{B513C826-F950-4DE1-9842-CF6DF539FBCB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1" name="Picture 2" descr="コマンドラインの白黒シルエットイラスト">
            <a:extLst>
              <a:ext uri="{FF2B5EF4-FFF2-40B4-BE49-F238E27FC236}">
                <a16:creationId xmlns:a16="http://schemas.microsoft.com/office/drawing/2014/main" id="{5BFB438A-CBDE-4F1B-8EFD-8EA45ECD5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t="20207" r="12035" b="19614"/>
          <a:stretch/>
        </p:blipFill>
        <p:spPr bwMode="auto">
          <a:xfrm>
            <a:off x="7758385" y="4467496"/>
            <a:ext cx="489766" cy="38459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角丸四角形 31">
            <a:extLst>
              <a:ext uri="{FF2B5EF4-FFF2-40B4-BE49-F238E27FC236}">
                <a16:creationId xmlns:a16="http://schemas.microsoft.com/office/drawing/2014/main" id="{96382195-79D4-450B-A257-3371B90A6F6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7" name="角丸四角形 32">
            <a:extLst>
              <a:ext uri="{FF2B5EF4-FFF2-40B4-BE49-F238E27FC236}">
                <a16:creationId xmlns:a16="http://schemas.microsoft.com/office/drawing/2014/main" id="{F427DF97-D209-4A14-B3DC-CF346AAC4197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9" name="Picture 2" descr="テキストエディター「Mery」Ver 2.6.0">
            <a:extLst>
              <a:ext uri="{FF2B5EF4-FFF2-40B4-BE49-F238E27FC236}">
                <a16:creationId xmlns:a16="http://schemas.microsoft.com/office/drawing/2014/main" id="{AD2FAD05-5F0F-4D95-AE74-C500E1B91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8DD7F7"/>
              </a:clrFrom>
              <a:clrTo>
                <a:srgbClr val="8DD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9" r="20114"/>
          <a:stretch/>
        </p:blipFill>
        <p:spPr bwMode="auto">
          <a:xfrm>
            <a:off x="2499190" y="3946224"/>
            <a:ext cx="340084" cy="36418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角丸四角形 43">
            <a:extLst>
              <a:ext uri="{FF2B5EF4-FFF2-40B4-BE49-F238E27FC236}">
                <a16:creationId xmlns:a16="http://schemas.microsoft.com/office/drawing/2014/main" id="{0FDBBBD9-F898-45D8-980A-0C8777CCFEB0}"/>
              </a:ext>
            </a:extLst>
          </p:cNvPr>
          <p:cNvSpPr/>
          <p:nvPr/>
        </p:nvSpPr>
        <p:spPr>
          <a:xfrm>
            <a:off x="530226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3" name="角丸四角形 48">
            <a:extLst>
              <a:ext uri="{FF2B5EF4-FFF2-40B4-BE49-F238E27FC236}">
                <a16:creationId xmlns:a16="http://schemas.microsoft.com/office/drawing/2014/main" id="{33FDFD96-9D3D-44FF-A0F2-83ACCF9BB9B7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0" name="角丸四角形 60">
            <a:extLst>
              <a:ext uri="{FF2B5EF4-FFF2-40B4-BE49-F238E27FC236}">
                <a16:creationId xmlns:a16="http://schemas.microsoft.com/office/drawing/2014/main" id="{FF729724-6CBA-4992-B824-CE73885CB302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2" name="角丸四角形 68">
            <a:extLst>
              <a:ext uri="{FF2B5EF4-FFF2-40B4-BE49-F238E27FC236}">
                <a16:creationId xmlns:a16="http://schemas.microsoft.com/office/drawing/2014/main" id="{C7256522-4196-4AF4-83D1-182EA5DECF5A}"/>
              </a:ext>
            </a:extLst>
          </p:cNvPr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SPACE</a:t>
            </a:r>
            <a:endParaRPr lang="ja-JP" altLang="en-US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4" descr="brave&quot; Icon - Download for free – Iconduck">
            <a:extLst>
              <a:ext uri="{FF2B5EF4-FFF2-40B4-BE49-F238E27FC236}">
                <a16:creationId xmlns:a16="http://schemas.microsoft.com/office/drawing/2014/main" id="{0AFAAB0F-90F7-E617-DBBB-69ED6C6F3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31" y="4468658"/>
            <a:ext cx="333426" cy="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AD058F0C-89DA-1359-6493-56A27A8D76D9}"/>
              </a:ext>
            </a:extLst>
          </p:cNvPr>
          <p:cNvSpPr/>
          <p:nvPr/>
        </p:nvSpPr>
        <p:spPr>
          <a:xfrm>
            <a:off x="1285446" y="2162631"/>
            <a:ext cx="2639636" cy="841261"/>
          </a:xfrm>
          <a:prstGeom prst="wedgeRectCallout">
            <a:avLst>
              <a:gd name="adj1" fmla="val -21594"/>
              <a:gd name="adj2" fmla="val 67278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特定ファイルを登録して実行</a:t>
            </a:r>
            <a:r>
              <a:rPr lang="en-US" altLang="ja-JP" sz="1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(App1~App0)</a:t>
            </a:r>
            <a:endParaRPr lang="en-US" altLang="ja-JP" sz="1400">
              <a:solidFill>
                <a:schemeClr val="bg1"/>
              </a:solidFill>
              <a:latin typeface="+mn-ea"/>
              <a:cs typeface="Courier New" panose="02070309020205020404" pitchFamily="49" charset="0"/>
            </a:endParaRPr>
          </a:p>
          <a:p>
            <a:pPr algn="ctr"/>
            <a:r>
              <a:rPr lang="en-US" altLang="ja-JP" sz="1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Shift</a:t>
            </a:r>
            <a:r>
              <a:rPr lang="ja-JP" altLang="en-US" sz="1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押しで登録</a:t>
            </a:r>
            <a:endParaRPr kumimoji="1" lang="ja-JP" altLang="en-US" sz="140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AAE6A2C-7A64-2071-9524-574D864E1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87" y="4462063"/>
            <a:ext cx="361174" cy="36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AACA42A-98E3-1582-B992-8D39442DBE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66576" y="3931928"/>
            <a:ext cx="271609" cy="25274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6C742E37-4E42-F52C-6B42-306E5789C00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27222" y="4072572"/>
            <a:ext cx="259354" cy="259354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39829053-6BA7-9722-D12B-A8FF4DBB0FB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11481" y="4997756"/>
            <a:ext cx="364375" cy="364375"/>
          </a:xfrm>
          <a:prstGeom prst="rect">
            <a:avLst/>
          </a:prstGeom>
        </p:spPr>
      </p:pic>
      <p:pic>
        <p:nvPicPr>
          <p:cNvPr id="47" name="Picture 12" descr="カードの移動ですいすい情報共有・チーム作業ができる「Trello」 - ケータイ Watch">
            <a:extLst>
              <a:ext uri="{FF2B5EF4-FFF2-40B4-BE49-F238E27FC236}">
                <a16:creationId xmlns:a16="http://schemas.microsoft.com/office/drawing/2014/main" id="{613BCA74-E3FB-0C03-3C46-88CD98D0C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5" t="8734" r="8035" b="8734"/>
          <a:stretch/>
        </p:blipFill>
        <p:spPr bwMode="auto">
          <a:xfrm>
            <a:off x="3017905" y="3953914"/>
            <a:ext cx="364947" cy="35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reate Remote Desktop Shortcut for PC in Windows 10">
            <a:extLst>
              <a:ext uri="{FF2B5EF4-FFF2-40B4-BE49-F238E27FC236}">
                <a16:creationId xmlns:a16="http://schemas.microsoft.com/office/drawing/2014/main" id="{FC82B508-82C2-5697-3B6A-1E47B831A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012" y="5000143"/>
            <a:ext cx="359603" cy="35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2"/>
            <a:ext cx="8046456" cy="1325563"/>
          </a:xfrm>
        </p:spPr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LSHIFT &amp; RSHIFT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Mouse Control</a:t>
            </a:r>
            <a:endParaRPr lang="ja-JP" altLang="en-US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Cursor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中央へ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MB</a:t>
            </a:r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Grab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bg1"/>
                </a:solidFill>
                <a:latin typeface="Consolas" panose="020B0609020204030204" pitchFamily="49" charset="0"/>
              </a:rPr>
              <a:t>LC</a:t>
            </a:r>
            <a:endParaRPr lang="ja-JP" altLang="en-US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RC</a:t>
            </a:r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Dn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Change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Size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角丸四角形 60">
            <a:extLst>
              <a:ext uri="{FF2B5EF4-FFF2-40B4-BE49-F238E27FC236}">
                <a16:creationId xmlns:a16="http://schemas.microsoft.com/office/drawing/2014/main" id="{325EF7F3-7EBC-4D36-BE19-8861BC1D6A4A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6" name="角丸四角形 59">
            <a:extLst>
              <a:ext uri="{FF2B5EF4-FFF2-40B4-BE49-F238E27FC236}">
                <a16:creationId xmlns:a16="http://schemas.microsoft.com/office/drawing/2014/main" id="{7D1E2980-FD99-4CDB-9A16-F7230A4BED39}"/>
              </a:ext>
            </a:extLst>
          </p:cNvPr>
          <p:cNvSpPr/>
          <p:nvPr/>
        </p:nvSpPr>
        <p:spPr>
          <a:xfrm>
            <a:off x="7152803" y="4947254"/>
            <a:ext cx="855337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RSHIFT</a:t>
            </a:r>
            <a:endParaRPr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最前面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移動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 Specific Binds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 &amp; LCMD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※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RDP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先に刺さらないため、非推奨。局所最適化対象のみ</a:t>
            </a:r>
            <a:endParaRPr lang="en-US" altLang="ja-JP" sz="36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dist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Trim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上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下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枠線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箇条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左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右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文字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スライド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マスタ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箇条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書き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配置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塗り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図形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書式設定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表</a:t>
            </a: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アイ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コン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枠線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太さ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7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pic>
        <p:nvPicPr>
          <p:cNvPr id="61" name="Picture 2" descr="「powerpoint」の画像検索結果">
            <a:extLst>
              <a:ext uri="{FF2B5EF4-FFF2-40B4-BE49-F238E27FC236}">
                <a16:creationId xmlns:a16="http://schemas.microsoft.com/office/drawing/2014/main" id="{05DE34C8-7136-4A21-BCFF-0A1236B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25" y="2006636"/>
            <a:ext cx="1007950" cy="100795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角丸四角形 67">
            <a:extLst>
              <a:ext uri="{FF2B5EF4-FFF2-40B4-BE49-F238E27FC236}">
                <a16:creationId xmlns:a16="http://schemas.microsoft.com/office/drawing/2014/main" id="{52397E30-6447-4DBA-880A-19EEE89A68FF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Ctrl</a:t>
            </a:r>
            <a:endParaRPr lang="ja-JP" altLang="en-US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5" name="角丸四角形 48">
            <a:extLst>
              <a:ext uri="{FF2B5EF4-FFF2-40B4-BE49-F238E27FC236}">
                <a16:creationId xmlns:a16="http://schemas.microsoft.com/office/drawing/2014/main" id="{CFAB6709-9C1A-4365-9E06-8E2712BC88AD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最背面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移動</a:t>
            </a: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フィルタ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セル幅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調整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文字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格子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外枠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マクロ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切り替え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背景色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変更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切り替え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セル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削除</a:t>
            </a: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左罫線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bg1"/>
                </a:solidFill>
                <a:latin typeface="Consolas" panose="020B0609020204030204" pitchFamily="49" charset="0"/>
              </a:rPr>
              <a:t>ウィンドウ</a:t>
            </a:r>
            <a:endParaRPr lang="en-US" altLang="ja-JP" sz="7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700">
                <a:solidFill>
                  <a:schemeClr val="bg1"/>
                </a:solidFill>
                <a:latin typeface="Consolas" panose="020B0609020204030204" pitchFamily="49" charset="0"/>
              </a:rPr>
              <a:t>枠固定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取消線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追加</a:t>
            </a: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スタイル</a:t>
            </a: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076" name="Picture 4" descr="「Excel」の画像検索結果">
            <a:extLst>
              <a:ext uri="{FF2B5EF4-FFF2-40B4-BE49-F238E27FC236}">
                <a16:creationId xmlns:a16="http://schemas.microsoft.com/office/drawing/2014/main" id="{F5E402AB-C9CC-47BF-BCA3-72C560E2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25" y="1989002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角丸四角形 67">
            <a:extLst>
              <a:ext uri="{FF2B5EF4-FFF2-40B4-BE49-F238E27FC236}">
                <a16:creationId xmlns:a16="http://schemas.microsoft.com/office/drawing/2014/main" id="{8A3E1187-9E56-4AEF-BA74-59653623CE59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Ctrl</a:t>
            </a:r>
            <a:endParaRPr lang="ja-JP" altLang="en-US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48">
            <a:extLst>
              <a:ext uri="{FF2B5EF4-FFF2-40B4-BE49-F238E27FC236}">
                <a16:creationId xmlns:a16="http://schemas.microsoft.com/office/drawing/2014/main" id="{5020D902-3F4E-4502-AC10-6ED82B34FAB1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角丸四角形 22">
            <a:extLst>
              <a:ext uri="{FF2B5EF4-FFF2-40B4-BE49-F238E27FC236}">
                <a16:creationId xmlns:a16="http://schemas.microsoft.com/office/drawing/2014/main" id="{CC928FB2-1619-DF58-9F50-2A2644C8B428}"/>
              </a:ext>
            </a:extLst>
          </p:cNvPr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左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3" name="角丸四角形 23">
            <a:extLst>
              <a:ext uri="{FF2B5EF4-FFF2-40B4-BE49-F238E27FC236}">
                <a16:creationId xmlns:a16="http://schemas.microsoft.com/office/drawing/2014/main" id="{BD6B0845-40A6-6AB4-AA5F-89D7E91B0B63}"/>
              </a:ext>
            </a:extLst>
          </p:cNvPr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角丸四角形 24">
            <a:extLst>
              <a:ext uri="{FF2B5EF4-FFF2-40B4-BE49-F238E27FC236}">
                <a16:creationId xmlns:a16="http://schemas.microsoft.com/office/drawing/2014/main" id="{754F7656-A37A-44E9-91E5-BBB1457CCA72}"/>
              </a:ext>
            </a:extLst>
          </p:cNvPr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右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5" name="角丸四角形 7">
            <a:extLst>
              <a:ext uri="{FF2B5EF4-FFF2-40B4-BE49-F238E27FC236}">
                <a16:creationId xmlns:a16="http://schemas.microsoft.com/office/drawing/2014/main" id="{95096A7E-4D40-984A-46CE-504F52BDC121}"/>
              </a:ext>
            </a:extLst>
          </p:cNvPr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上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21" name="角丸四角形 8">
            <a:extLst>
              <a:ext uri="{FF2B5EF4-FFF2-40B4-BE49-F238E27FC236}">
                <a16:creationId xmlns:a16="http://schemas.microsoft.com/office/drawing/2014/main" id="{4BE41926-5B0B-7365-6BF6-296D3C5EBF80}"/>
              </a:ext>
            </a:extLst>
          </p:cNvPr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48" name="角丸四角形 9">
            <a:extLst>
              <a:ext uri="{FF2B5EF4-FFF2-40B4-BE49-F238E27FC236}">
                <a16:creationId xmlns:a16="http://schemas.microsoft.com/office/drawing/2014/main" id="{3D2C54A4-089B-7FDD-890F-3DDFFA926706}"/>
              </a:ext>
            </a:extLst>
          </p:cNvPr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下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8" name="角丸四角形 10">
            <a:extLst>
              <a:ext uri="{FF2B5EF4-FFF2-40B4-BE49-F238E27FC236}">
                <a16:creationId xmlns:a16="http://schemas.microsoft.com/office/drawing/2014/main" id="{B8DD5CF8-4A9D-1416-83F8-17D3FA20A7DC}"/>
              </a:ext>
            </a:extLst>
          </p:cNvPr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枠線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0F8EC060-3A28-5C9D-30AF-1BFA479F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 Specific Binds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 &amp; LCMD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※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RDP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先に刺さらないため、非推奨。局所最適化対象のみ</a:t>
            </a:r>
            <a:endParaRPr lang="en-US" altLang="ja-JP" sz="36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35476</TotalTime>
  <Words>736</Words>
  <Application>Microsoft Office PowerPoint</Application>
  <PresentationFormat>画面に合わせる (4:3)</PresentationFormat>
  <Paragraphs>466</Paragraphs>
  <Slides>11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 Light</vt:lpstr>
      <vt:lpstr>Arial</vt:lpstr>
      <vt:lpstr>Calibri</vt:lpstr>
      <vt:lpstr>Consolas</vt:lpstr>
      <vt:lpstr>Office テーマ</vt:lpstr>
      <vt:lpstr>Key &amp; Mouse Bindings</vt:lpstr>
      <vt:lpstr>Default ※AHKによるベース変更は紫</vt:lpstr>
      <vt:lpstr>Layer 2 RCMD | CAPS</vt:lpstr>
      <vt:lpstr>Functions CAPS &amp; ALT</vt:lpstr>
      <vt:lpstr>Extended Clipboards SPACE</vt:lpstr>
      <vt:lpstr>APP Launch / APP Shift CAPS&amp;SPACE   </vt:lpstr>
      <vt:lpstr>LSHIFT &amp; RSHIFT Mouse Control</vt:lpstr>
      <vt:lpstr>App Specific Binds CAPS &amp; LCMD ※ RDP先に刺さらないため、非推奨。局所最適化対象のみ</vt:lpstr>
      <vt:lpstr>App Specific Binds CAPS &amp; LCMD ※ RDP先に刺さらないため、非推奨。局所最適化対象のみ</vt:lpstr>
      <vt:lpstr>Mouse Bindings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sh ito</cp:lastModifiedBy>
  <cp:revision>1827</cp:revision>
  <dcterms:created xsi:type="dcterms:W3CDTF">2015-05-12T16:23:26Z</dcterms:created>
  <dcterms:modified xsi:type="dcterms:W3CDTF">2025-07-27T15:24:23Z</dcterms:modified>
</cp:coreProperties>
</file>