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98" d="100"/>
          <a:sy n="98" d="100"/>
        </p:scale>
        <p:origin x="16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70" creationId="{00000000-0000-0000-0000-000000000000}"/>
          </ac:spMkLst>
        </pc:spChg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  <pc:spChg chg="mod">
          <ac:chgData name="ito sh" userId="b72e1b45a6eb2453" providerId="LiveId" clId="{71BFC6A2-53B5-4E6B-8BE2-264DBB8E2D32}" dt="2022-08-07T20:04:35.711" v="90" actId="207"/>
          <ac:spMkLst>
            <pc:docMk/>
            <pc:sldMk cId="2676337646" sldId="299"/>
            <ac:spMk id="29" creationId="{00000000-0000-0000-0000-000000000000}"/>
          </ac:spMkLst>
        </pc:spChg>
        <pc:picChg chg="del">
          <ac:chgData name="ito sh" userId="b72e1b45a6eb2453" providerId="LiveId" clId="{71BFC6A2-53B5-4E6B-8BE2-264DBB8E2D32}" dt="2022-08-07T20:04:30.442" v="88" actId="478"/>
          <ac:picMkLst>
            <pc:docMk/>
            <pc:sldMk cId="2676337646" sldId="299"/>
            <ac:picMk id="47" creationId="{2ED35A27-F52E-458C-AA12-58C08B85C195}"/>
          </ac:picMkLst>
        </pc:picChg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  <pc:spChg chg="mod">
          <ac:chgData name="ito sh" userId="b72e1b45a6eb2453" providerId="LiveId" clId="{71BFC6A2-53B5-4E6B-8BE2-264DBB8E2D32}" dt="2022-05-06T12:25:10.304" v="84" actId="2057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2-05-06T12:25:07.003" v="83"/>
          <ac:spMkLst>
            <pc:docMk/>
            <pc:sldMk cId="2043145239" sldId="315"/>
            <ac:spMk id="55" creationId="{00000000-0000-0000-0000-000000000000}"/>
          </ac:spMkLst>
        </pc:spChg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  <pc:spChg chg="add del mod">
          <ac:chgData name="ito sh" userId="b72e1b45a6eb2453" providerId="LiveId" clId="{71BFC6A2-53B5-4E6B-8BE2-264DBB8E2D32}" dt="2022-05-06T10:32:34.045" v="18" actId="1036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71BFC6A2-53B5-4E6B-8BE2-264DBB8E2D32}" dt="2022-05-06T10:32:25.690" v="14" actId="1076"/>
          <ac:spMkLst>
            <pc:docMk/>
            <pc:sldMk cId="625981191" sldId="326"/>
            <ac:spMk id="9" creationId="{58F9482D-E19F-4A1E-B981-216D783B9E9E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0" creationId="{38249D11-76E1-4C03-94CE-B8FF19F3E1E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1" creationId="{5655CDBA-09C9-40DA-93A1-EEB72DD5B740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2" creationId="{0576917C-C5B4-42C0-849E-0D3E9AEC530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3" creationId="{ADBF5021-60C3-4424-97B4-14DE7A25CDBA}"/>
          </ac:spMkLst>
        </pc:spChg>
        <pc:grpChg chg="mod">
          <ac:chgData name="ito sh" userId="b72e1b45a6eb2453" providerId="LiveId" clId="{71BFC6A2-53B5-4E6B-8BE2-264DBB8E2D32}" dt="2022-05-06T10:32:25.690" v="14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1BFC6A2-53B5-4E6B-8BE2-264DBB8E2D32}" dt="2023-03-26T07:46:35.272" v="24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mod">
          <ac:chgData name="ito sh" userId="b72e1b45a6eb2453" providerId="LiveId" clId="{71BFC6A2-53B5-4E6B-8BE2-264DBB8E2D32}" dt="2022-05-06T10:32:25.690" v="14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  <pc:spChg chg="mod">
          <ac:chgData name="sh ito" userId="b72e1b45a6eb2453" providerId="LiveId" clId="{CDC11600-052D-4471-893E-3145DE225640}" dt="2024-06-18T17:12:54.064" v="85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sh ito" userId="b72e1b45a6eb2453" providerId="LiveId" clId="{CDC11600-052D-4471-893E-3145DE225640}" dt="2024-06-18T17:10:02.284" v="24" actId="14100"/>
          <ac:spMkLst>
            <pc:docMk/>
            <pc:sldMk cId="3222679408" sldId="256"/>
            <ac:spMk id="5" creationId="{8364CB09-D5B8-4380-BA90-3356EC020A2A}"/>
          </ac:spMkLst>
        </pc:spChg>
        <pc:picChg chg="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4" creationId="{1E0021CC-B416-407B-BF67-8E08CB13C180}"/>
          </ac:picMkLst>
        </pc:picChg>
        <pc:picChg chg="add del 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6" creationId="{0711A49F-2FEB-429A-BEC2-DF37D171F4C2}"/>
          </ac:picMkLst>
        </pc:picChg>
        <pc:picChg chg="add mod">
          <ac:chgData name="sh ito" userId="b72e1b45a6eb2453" providerId="LiveId" clId="{CDC11600-052D-4471-893E-3145DE225640}" dt="2024-06-18T17:09:59.366" v="23" actId="1076"/>
          <ac:picMkLst>
            <pc:docMk/>
            <pc:sldMk cId="3222679408" sldId="256"/>
            <ac:picMk id="1026" creationId="{C590DD7D-E8C4-1A8D-2A1D-62AA87C4DDAE}"/>
          </ac:picMkLst>
        </pc:picChg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  <pc:spChg chg="add del mod">
          <ac:chgData name="sh ito" userId="b72e1b45a6eb2453" providerId="LiveId" clId="{CDC11600-052D-4471-893E-3145DE225640}" dt="2024-06-18T17:12:50.905" v="77" actId="21"/>
          <ac:spMkLst>
            <pc:docMk/>
            <pc:sldMk cId="1691482332" sldId="290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51.138" v="78"/>
          <ac:spMkLst>
            <pc:docMk/>
            <pc:sldMk cId="1691482332" sldId="290"/>
            <ac:spMk id="3" creationId="{693F9D26-4A10-D830-6E70-65D55AAFE87C}"/>
          </ac:spMkLst>
        </pc:spChg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  <pc:spChg chg="mod">
          <ac:chgData name="sh ito" userId="b72e1b45a6eb2453" providerId="LiveId" clId="{CDC11600-052D-4471-893E-3145DE225640}" dt="2024-06-18T17:12:12.063" v="65" actId="1076"/>
          <ac:spMkLst>
            <pc:docMk/>
            <pc:sldMk cId="1582896633" sldId="291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14.756" v="70"/>
          <ac:spMkLst>
            <pc:docMk/>
            <pc:sldMk cId="1582896633" sldId="291"/>
            <ac:spMk id="3" creationId="{0F121698-99B4-5572-1801-777D3D2E7EF4}"/>
          </ac:spMkLst>
        </pc:spChg>
        <pc:spChg chg="mod">
          <ac:chgData name="sh ito" userId="b72e1b45a6eb2453" providerId="LiveId" clId="{CDC11600-052D-4471-893E-3145DE225640}" dt="2024-06-18T17:12:11.406" v="63" actId="1076"/>
          <ac:spMkLst>
            <pc:docMk/>
            <pc:sldMk cId="1582896633" sldId="291"/>
            <ac:spMk id="63" creationId="{B9FB62B1-7D7C-4047-8585-E9A7131D8AD7}"/>
          </ac:spMkLst>
        </pc:spChg>
      </pc:sldChg>
      <pc:sldChg chg="addSp delSp modSp mod">
        <pc:chgData name="sh ito" userId="b72e1b45a6eb2453" providerId="LiveId" clId="{CDC11600-052D-4471-893E-3145DE225640}" dt="2024-06-18T17:20:51.637" v="118" actId="20577"/>
        <pc:sldMkLst>
          <pc:docMk/>
          <pc:sldMk cId="625981191" sldId="326"/>
        </pc:sldMkLst>
        <pc:spChg chg="add del">
          <ac:chgData name="sh ito" userId="b72e1b45a6eb2453" providerId="LiveId" clId="{CDC11600-052D-4471-893E-3145DE225640}" dt="2024-06-18T17:12:55.417" v="87" actId="478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sh ito" userId="b72e1b45a6eb2453" providerId="LiveId" clId="{CDC11600-052D-4471-893E-3145DE225640}" dt="2024-06-18T17:12:51.626" v="80" actId="20577"/>
          <ac:spMkLst>
            <pc:docMk/>
            <pc:sldMk cId="625981191" sldId="326"/>
            <ac:spMk id="3" creationId="{B781F0A0-0652-4893-B7A5-DAB908AE72AF}"/>
          </ac:spMkLst>
        </pc:spChg>
        <pc:grpChg chg="add del">
          <ac:chgData name="sh ito" userId="b72e1b45a6eb2453" providerId="LiveId" clId="{CDC11600-052D-4471-893E-3145DE225640}" dt="2024-06-18T17:12:55.417" v="87" actId="478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sh ito" userId="b72e1b45a6eb2453" providerId="LiveId" clId="{CDC11600-052D-4471-893E-3145DE225640}" dt="2024-06-18T17:20:51.637" v="11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  <pc:spChg chg="mod">
          <ac:chgData name="sh ito" userId="b72e1b45a6eb2453" providerId="LiveId" clId="{183D64A9-D968-445B-ADEE-EA59FFC52972}" dt="2024-01-08T05:50:07.028" v="37" actId="403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sh ito" userId="b72e1b45a6eb2453" providerId="LiveId" clId="{183D64A9-D968-445B-ADEE-EA59FFC52972}" dt="2024-01-08T05:49:07.390" v="20" actId="20577"/>
          <ac:spMkLst>
            <pc:docMk/>
            <pc:sldMk cId="2173051432" sldId="298"/>
            <ac:spMk id="23" creationId="{00000000-0000-0000-0000-000000000000}"/>
          </ac:spMkLst>
        </pc:spChg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2024/12/28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32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GPro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YEN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5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8" y="2379185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 x50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 err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</a:t>
            </a:r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起動 および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App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指定の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Alt+Tab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 ※Shift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</a:t>
            </a:r>
            <a:r>
              <a:rPr lang="en-US" altLang="ja-JP" sz="4000" err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&amp;</a:t>
            </a:r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:App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タイトル 1">
            <a:extLst>
              <a:ext uri="{FF2B5EF4-FFF2-40B4-BE49-F238E27FC236}">
                <a16:creationId xmlns:a16="http://schemas.microsoft.com/office/drawing/2014/main" id="{E35E5EE2-C275-4500-AA13-A3C7CAA5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CAPS&amp;LCMD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:App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br>
              <a:rPr lang="en-US" altLang="ja-JP" sz="22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2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35037</TotalTime>
  <Words>750</Words>
  <Application>Microsoft Office PowerPoint</Application>
  <PresentationFormat>画面に合わせる (4:3)</PresentationFormat>
  <Paragraphs>471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</vt:lpstr>
      <vt:lpstr>RCMD | CAPS Layer 2</vt:lpstr>
      <vt:lpstr>CAPS &amp; ALT Functions</vt:lpstr>
      <vt:lpstr>SPACE Extended Clipboards x50</vt:lpstr>
      <vt:lpstr>CAPS&amp;SPACE App起動 および App指定のAlt+Tab 特定ファイルを登録して実行(App1~App0) ※Shift押しで登録  </vt:lpstr>
      <vt:lpstr>LSHIFT&amp;RSHIFT Mouse Control</vt:lpstr>
      <vt:lpstr>CAPS&amp;LCMD:App Specific Binds ※RDP先に刺さらないため、非推奨。局所最適化対象のみ</vt:lpstr>
      <vt:lpstr>CAPS&amp;LCMD:App Specific Binds ※RDP先に刺さらないため、非推奨。局所最適化対象のみ 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1793</cp:revision>
  <dcterms:created xsi:type="dcterms:W3CDTF">2015-05-12T16:23:26Z</dcterms:created>
  <dcterms:modified xsi:type="dcterms:W3CDTF">2024-12-27T18:05:00Z</dcterms:modified>
</cp:coreProperties>
</file>