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>
        <p:scale>
          <a:sx n="400" d="100"/>
          <a:sy n="400" d="100"/>
        </p:scale>
        <p:origin x="-3306" y="-107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35064</TotalTime>
  <Words>741</Words>
  <Application>Microsoft Office PowerPoint</Application>
  <PresentationFormat>画面に合わせる (4:3)</PresentationFormat>
  <Paragraphs>473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1798</cp:revision>
  <dcterms:created xsi:type="dcterms:W3CDTF">2015-05-12T16:23:26Z</dcterms:created>
  <dcterms:modified xsi:type="dcterms:W3CDTF">2025-07-20T17:01:30Z</dcterms:modified>
</cp:coreProperties>
</file>