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0" r:id="rId3"/>
    <p:sldId id="301" r:id="rId4"/>
    <p:sldId id="298" r:id="rId5"/>
    <p:sldId id="296" r:id="rId6"/>
    <p:sldId id="299" r:id="rId7"/>
    <p:sldId id="302" r:id="rId8"/>
    <p:sldId id="291" r:id="rId9"/>
    <p:sldId id="315" r:id="rId10"/>
    <p:sldId id="326" r:id="rId11"/>
    <p:sldId id="25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 - Essentials" id="{6174291A-784F-45E1-BFE7-F7EA5CF0DD80}">
          <p14:sldIdLst>
            <p14:sldId id="290"/>
            <p14:sldId id="301"/>
            <p14:sldId id="298"/>
          </p14:sldIdLst>
        </p14:section>
        <p14:section name="Key - Additionals" id="{D514A304-DFB3-43F1-8E51-71C8908F8D90}">
          <p14:sldIdLst>
            <p14:sldId id="296"/>
            <p14:sldId id="299"/>
            <p14:sldId id="302"/>
          </p14:sldIdLst>
        </p14:section>
        <p14:section name="Specifics" id="{1131141B-D930-4DC9-9F76-FD762E8D31E0}">
          <p14:sldIdLst>
            <p14:sldId id="291"/>
            <p14:sldId id="315"/>
          </p14:sldIdLst>
        </p14:section>
        <p14:section name="Mouse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7087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03" autoAdjust="0"/>
    <p:restoredTop sz="96243" autoAdjust="0"/>
  </p:normalViewPr>
  <p:slideViewPr>
    <p:cSldViewPr>
      <p:cViewPr varScale="1">
        <p:scale>
          <a:sx n="113" d="100"/>
          <a:sy n="113" d="100"/>
        </p:scale>
        <p:origin x="17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</pc:sldChg>
    </pc:docChg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</pc:sldChg>
    </pc:docChg>
  </pc:docChgLst>
  <pc:docChgLst>
    <pc:chgData name="sh ito" userId="b72e1b45a6eb2453" providerId="LiveId" clId="{472C60E8-F3D3-4523-8EFC-B1958ADD5935}"/>
    <pc:docChg chg="undo redo custSel modSld">
      <pc:chgData name="sh ito" userId="b72e1b45a6eb2453" providerId="LiveId" clId="{472C60E8-F3D3-4523-8EFC-B1958ADD5935}" dt="2025-07-20T17:01:29.720" v="81" actId="14100"/>
      <pc:docMkLst>
        <pc:docMk/>
      </pc:docMkLst>
      <pc:sldChg chg="addSp delSp modSp mod">
        <pc:chgData name="sh ito" userId="b72e1b45a6eb2453" providerId="LiveId" clId="{472C60E8-F3D3-4523-8EFC-B1958ADD5935}" dt="2025-07-20T17:01:29.720" v="81" actId="14100"/>
        <pc:sldMkLst>
          <pc:docMk/>
          <pc:sldMk cId="3292416738" sldId="301"/>
        </pc:sldMkLst>
        <pc:spChg chg="mod">
          <ac:chgData name="sh ito" userId="b72e1b45a6eb2453" providerId="LiveId" clId="{472C60E8-F3D3-4523-8EFC-B1958ADD5935}" dt="2025-07-20T17:01:22.274" v="80" actId="208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sh ito" userId="b72e1b45a6eb2453" providerId="LiveId" clId="{472C60E8-F3D3-4523-8EFC-B1958ADD5935}" dt="2025-07-20T16:51:55.492" v="54" actId="2057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sh ito" userId="b72e1b45a6eb2453" providerId="LiveId" clId="{472C60E8-F3D3-4523-8EFC-B1958ADD5935}" dt="2025-07-20T16:57:54.690" v="68" actId="207"/>
          <ac:spMkLst>
            <pc:docMk/>
            <pc:sldMk cId="3292416738" sldId="301"/>
            <ac:spMk id="77" creationId="{8C0AFCED-7AD3-44F8-BCE8-4F48434AA52C}"/>
          </ac:spMkLst>
        </pc:spChg>
        <pc:spChg chg="mod">
          <ac:chgData name="sh ito" userId="b72e1b45a6eb2453" providerId="LiveId" clId="{472C60E8-F3D3-4523-8EFC-B1958ADD5935}" dt="2025-07-20T17:01:29.720" v="81" actId="14100"/>
          <ac:spMkLst>
            <pc:docMk/>
            <pc:sldMk cId="3292416738" sldId="301"/>
            <ac:spMk id="109" creationId="{233B2B10-DDD9-4A6F-B265-F75E79033682}"/>
          </ac:spMkLst>
        </pc:spChg>
        <pc:cxnChg chg="mod">
          <ac:chgData name="sh ito" userId="b72e1b45a6eb2453" providerId="LiveId" clId="{472C60E8-F3D3-4523-8EFC-B1958ADD5935}" dt="2025-07-20T16:57:57.926" v="69" actId="14100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sh ito" userId="b72e1b45a6eb2453" providerId="LiveId" clId="{472C60E8-F3D3-4523-8EFC-B1958ADD5935}" dt="2025-07-20T16:58:06.345" v="70" actId="14100"/>
          <ac:cxnSpMkLst>
            <pc:docMk/>
            <pc:sldMk cId="3292416738" sldId="301"/>
            <ac:cxnSpMk id="117" creationId="{4EB38A1C-E79D-43FB-B8FF-47A05AB06548}"/>
          </ac:cxnSpMkLst>
        </pc:cxnChg>
        <pc:cxnChg chg="add del">
          <ac:chgData name="sh ito" userId="b72e1b45a6eb2453" providerId="LiveId" clId="{472C60E8-F3D3-4523-8EFC-B1958ADD5935}" dt="2025-07-20T16:57:43.740" v="65" actId="478"/>
          <ac:cxnSpMkLst>
            <pc:docMk/>
            <pc:sldMk cId="3292416738" sldId="301"/>
            <ac:cxnSpMk id="118" creationId="{481C874C-82B9-4B5C-8435-F841F285D423}"/>
          </ac:cxnSpMkLst>
        </pc:cxnChg>
        <pc:cxnChg chg="add del">
          <ac:chgData name="sh ito" userId="b72e1b45a6eb2453" providerId="LiveId" clId="{472C60E8-F3D3-4523-8EFC-B1958ADD5935}" dt="2025-07-20T16:57:40.522" v="63" actId="478"/>
          <ac:cxnSpMkLst>
            <pc:docMk/>
            <pc:sldMk cId="3292416738" sldId="301"/>
            <ac:cxnSpMk id="119" creationId="{48A17A0B-DD89-4F1F-B0D4-31982AD764B3}"/>
          </ac:cxnSpMkLst>
        </pc:cxnChg>
        <pc:cxnChg chg="add del">
          <ac:chgData name="sh ito" userId="b72e1b45a6eb2453" providerId="LiveId" clId="{472C60E8-F3D3-4523-8EFC-B1958ADD5935}" dt="2025-07-20T16:57:42.137" v="64" actId="478"/>
          <ac:cxnSpMkLst>
            <pc:docMk/>
            <pc:sldMk cId="3292416738" sldId="301"/>
            <ac:cxnSpMk id="120" creationId="{093F1EA4-C0AB-46CA-A561-C69366828CFC}"/>
          </ac:cxnSpMkLst>
        </pc:cxnChg>
        <pc:cxnChg chg="add del">
          <ac:chgData name="sh ito" userId="b72e1b45a6eb2453" providerId="LiveId" clId="{472C60E8-F3D3-4523-8EFC-B1958ADD5935}" dt="2025-07-20T16:57:45.213" v="66" actId="478"/>
          <ac:cxnSpMkLst>
            <pc:docMk/>
            <pc:sldMk cId="3292416738" sldId="301"/>
            <ac:cxnSpMk id="121" creationId="{5E504E43-F97E-4AF8-A83E-A311E381D4A0}"/>
          </ac:cxnSpMkLst>
        </pc:cxnChg>
      </pc:sldChg>
    </pc:docChg>
  </pc:docChgLst>
  <pc:docChgLst>
    <pc:chgData name="ito sh" userId="b72e1b45a6eb2453" providerId="LiveId" clId="{71BFC6A2-53B5-4E6B-8BE2-264DBB8E2D32}"/>
    <pc:docChg chg="undo custSel modSld">
      <pc:chgData name="ito sh" userId="b72e1b45a6eb2453" providerId="LiveId" clId="{71BFC6A2-53B5-4E6B-8BE2-264DBB8E2D32}" dt="2023-03-26T07:46:35.272" v="241" actId="207"/>
      <pc:docMkLst>
        <pc:docMk/>
      </pc:docMkLst>
      <pc:sldChg chg="modSp mod">
        <pc:chgData name="ito sh" userId="b72e1b45a6eb2453" providerId="LiveId" clId="{71BFC6A2-53B5-4E6B-8BE2-264DBB8E2D32}" dt="2023-01-02T07:57:44.635" v="147" actId="207"/>
        <pc:sldMkLst>
          <pc:docMk/>
          <pc:sldMk cId="1691482332" sldId="290"/>
        </pc:sldMkLst>
      </pc:sldChg>
      <pc:sldChg chg="delSp modSp mod">
        <pc:chgData name="ito sh" userId="b72e1b45a6eb2453" providerId="LiveId" clId="{71BFC6A2-53B5-4E6B-8BE2-264DBB8E2D32}" dt="2022-08-07T20:04:35.711" v="90" actId="207"/>
        <pc:sldMkLst>
          <pc:docMk/>
          <pc:sldMk cId="2676337646" sldId="299"/>
        </pc:sldMkLst>
      </pc:sldChg>
      <pc:sldChg chg="modSp mod">
        <pc:chgData name="ito sh" userId="b72e1b45a6eb2453" providerId="LiveId" clId="{71BFC6A2-53B5-4E6B-8BE2-264DBB8E2D32}" dt="2022-05-06T12:25:10.304" v="84" actId="20577"/>
        <pc:sldMkLst>
          <pc:docMk/>
          <pc:sldMk cId="2043145239" sldId="315"/>
        </pc:sldMkLst>
      </pc:sldChg>
      <pc:sldChg chg="addSp delSp modSp mod">
        <pc:chgData name="ito sh" userId="b72e1b45a6eb2453" providerId="LiveId" clId="{71BFC6A2-53B5-4E6B-8BE2-264DBB8E2D32}" dt="2023-03-26T07:46:35.272" v="241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</pc:sldChg>
    </pc:docChg>
  </pc:docChgLst>
  <pc:docChgLst>
    <pc:chgData name="ito sh" userId="b72e1b45a6eb2453" providerId="LiveId" clId="{E722F60C-9892-4D1E-A74A-F85C6004BDD3}"/>
    <pc:docChg chg="custSel modSld">
      <pc:chgData name="ito sh" userId="b72e1b45a6eb2453" providerId="LiveId" clId="{E722F60C-9892-4D1E-A74A-F85C6004BDD3}" dt="2020-08-27T12:50:29.041" v="19" actId="207"/>
      <pc:docMkLst>
        <pc:docMk/>
      </pc:docMkLst>
      <pc:sldChg chg="modSp mod">
        <pc:chgData name="ito sh" userId="b72e1b45a6eb2453" providerId="LiveId" clId="{E722F60C-9892-4D1E-A74A-F85C6004BDD3}" dt="2020-08-27T12:50:29.041" v="19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</pc:sldChg>
    </pc:docChg>
  </pc:docChgLst>
  <pc:docChgLst>
    <pc:chgData name="ito sh" userId="b72e1b45a6eb2453" providerId="LiveId" clId="{544270BD-0634-4704-BA43-0FC31907E366}"/>
    <pc:docChg chg="undo custSel modSld">
      <pc:chgData name="ito sh" userId="b72e1b45a6eb2453" providerId="LiveId" clId="{544270BD-0634-4704-BA43-0FC31907E366}" dt="2021-02-04T17:56:57.685" v="10" actId="115"/>
      <pc:docMkLst>
        <pc:docMk/>
      </pc:docMkLst>
      <pc:sldChg chg="modSp mod">
        <pc:chgData name="ito sh" userId="b72e1b45a6eb2453" providerId="LiveId" clId="{544270BD-0634-4704-BA43-0FC31907E366}" dt="2021-02-04T17:56:57.685" v="10" actId="115"/>
        <pc:sldMkLst>
          <pc:docMk/>
          <pc:sldMk cId="3222679408" sldId="256"/>
        </pc:sldMkLst>
      </pc:sldChg>
      <pc:sldChg chg="modSp mod">
        <pc:chgData name="ito sh" userId="b72e1b45a6eb2453" providerId="LiveId" clId="{544270BD-0634-4704-BA43-0FC31907E366}" dt="2021-02-04T17:51:11.046" v="0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00E7A615-26D6-4DEC-9FB3-A7A042F428B0}"/>
    <pc:docChg chg="undo redo custSel addSld delSld modSld">
      <pc:chgData name="ito sh" userId="b72e1b45a6eb2453" providerId="LiveId" clId="{00E7A615-26D6-4DEC-9FB3-A7A042F428B0}" dt="2021-01-12T03:38:47.848" v="740" actId="207"/>
      <pc:docMkLst>
        <pc:docMk/>
      </pc:docMkLst>
      <pc:sldChg chg="addSp modSp mod setBg">
        <pc:chgData name="ito sh" userId="b72e1b45a6eb2453" providerId="LiveId" clId="{00E7A615-26D6-4DEC-9FB3-A7A042F428B0}" dt="2021-01-03T17:04:43.761" v="387" actId="14100"/>
        <pc:sldMkLst>
          <pc:docMk/>
          <pc:sldMk cId="3222679408" sldId="256"/>
        </pc:sldMkLst>
      </pc:sldChg>
      <pc:sldChg chg="modSp mod setBg">
        <pc:chgData name="ito sh" userId="b72e1b45a6eb2453" providerId="LiveId" clId="{00E7A615-26D6-4DEC-9FB3-A7A042F428B0}" dt="2021-01-04T00:46:39.355" v="696" actId="1076"/>
        <pc:sldMkLst>
          <pc:docMk/>
          <pc:sldMk cId="2080287932" sldId="257"/>
        </pc:sldMkLst>
      </pc:sldChg>
      <pc:sldChg chg="modSp mod setBg">
        <pc:chgData name="ito sh" userId="b72e1b45a6eb2453" providerId="LiveId" clId="{00E7A615-26D6-4DEC-9FB3-A7A042F428B0}" dt="2021-01-04T15:01:46.365" v="698" actId="1076"/>
        <pc:sldMkLst>
          <pc:docMk/>
          <pc:sldMk cId="1691482332" sldId="290"/>
        </pc:sldMkLst>
      </pc:sldChg>
      <pc:sldChg chg="delSp modSp mod setBg">
        <pc:chgData name="ito sh" userId="b72e1b45a6eb2453" providerId="LiveId" clId="{00E7A615-26D6-4DEC-9FB3-A7A042F428B0}" dt="2021-01-04T22:31:04.696" v="715" actId="478"/>
        <pc:sldMkLst>
          <pc:docMk/>
          <pc:sldMk cId="1582896633" sldId="291"/>
        </pc:sldMkLst>
      </pc:sldChg>
      <pc:sldChg chg="addSp delSp modSp mod setBg">
        <pc:chgData name="ito sh" userId="b72e1b45a6eb2453" providerId="LiveId" clId="{00E7A615-26D6-4DEC-9FB3-A7A042F428B0}" dt="2021-01-03T17:23:36.116" v="516"/>
        <pc:sldMkLst>
          <pc:docMk/>
          <pc:sldMk cId="1941651198" sldId="294"/>
        </pc:sldMkLst>
      </pc:sldChg>
      <pc:sldChg chg="modSp mod setBg">
        <pc:chgData name="ito sh" userId="b72e1b45a6eb2453" providerId="LiveId" clId="{00E7A615-26D6-4DEC-9FB3-A7A042F428B0}" dt="2021-01-03T17:02:50.453" v="373" actId="207"/>
        <pc:sldMkLst>
          <pc:docMk/>
          <pc:sldMk cId="715667158" sldId="296"/>
        </pc:sldMkLst>
      </pc:sldChg>
      <pc:sldChg chg="addSp delSp modSp mod setBg">
        <pc:chgData name="ito sh" userId="b72e1b45a6eb2453" providerId="LiveId" clId="{00E7A615-26D6-4DEC-9FB3-A7A042F428B0}" dt="2021-01-04T22:17:38.506" v="709" actId="1582"/>
        <pc:sldMkLst>
          <pc:docMk/>
          <pc:sldMk cId="2173051432" sldId="298"/>
        </pc:sldMkLst>
      </pc:sldChg>
      <pc:sldChg chg="delSp modSp mod setBg">
        <pc:chgData name="ito sh" userId="b72e1b45a6eb2453" providerId="LiveId" clId="{00E7A615-26D6-4DEC-9FB3-A7A042F428B0}" dt="2021-01-04T22:20:18.078" v="711" actId="478"/>
        <pc:sldMkLst>
          <pc:docMk/>
          <pc:sldMk cId="2676337646" sldId="299"/>
        </pc:sldMkLst>
      </pc:sldChg>
      <pc:sldChg chg="addSp delSp modSp mod setBg">
        <pc:chgData name="ito sh" userId="b72e1b45a6eb2453" providerId="LiveId" clId="{00E7A615-26D6-4DEC-9FB3-A7A042F428B0}" dt="2021-01-03T17:23:48.174" v="518"/>
        <pc:sldMkLst>
          <pc:docMk/>
          <pc:sldMk cId="3292416738" sldId="301"/>
        </pc:sldMkLst>
      </pc:sldChg>
      <pc:sldChg chg="modSp mod setBg">
        <pc:chgData name="ito sh" userId="b72e1b45a6eb2453" providerId="LiveId" clId="{00E7A615-26D6-4DEC-9FB3-A7A042F428B0}" dt="2021-01-03T17:22:38.375" v="509" actId="207"/>
        <pc:sldMkLst>
          <pc:docMk/>
          <pc:sldMk cId="2020473484" sldId="302"/>
        </pc:sldMkLst>
      </pc:sldChg>
      <pc:sldChg chg="delSp modSp mod setBg">
        <pc:chgData name="ito sh" userId="b72e1b45a6eb2453" providerId="LiveId" clId="{00E7A615-26D6-4DEC-9FB3-A7A042F428B0}" dt="2021-01-04T22:31:06.542" v="716" actId="478"/>
        <pc:sldMkLst>
          <pc:docMk/>
          <pc:sldMk cId="2043145239" sldId="315"/>
        </pc:sldMkLst>
      </pc:sldChg>
      <pc:sldChg chg="addSp modSp mod setBg">
        <pc:chgData name="ito sh" userId="b72e1b45a6eb2453" providerId="LiveId" clId="{00E7A615-26D6-4DEC-9FB3-A7A042F428B0}" dt="2021-01-12T03:38:47.848" v="740" actId="207"/>
        <pc:sldMkLst>
          <pc:docMk/>
          <pc:sldMk cId="625981191" sldId="326"/>
        </pc:sldMkLst>
      </pc:sldChg>
      <pc:sldChg chg="add del">
        <pc:chgData name="ito sh" userId="b72e1b45a6eb2453" providerId="LiveId" clId="{00E7A615-26D6-4DEC-9FB3-A7A042F428B0}" dt="2020-12-24T14:52:12.063" v="51"/>
        <pc:sldMkLst>
          <pc:docMk/>
          <pc:sldMk cId="3921450249" sldId="327"/>
        </pc:sldMkLst>
      </pc:sldChg>
    </pc:docChg>
  </pc:docChgLst>
  <pc:docChgLst>
    <pc:chgData name="ito sh" userId="b72e1b45a6eb2453" providerId="LiveId" clId="{EAE16808-4D66-49B3-AEA4-7473DABA3633}"/>
    <pc:docChg chg="undo custSel mod modSld">
      <pc:chgData name="ito sh" userId="b72e1b45a6eb2453" providerId="LiveId" clId="{EAE16808-4D66-49B3-AEA4-7473DABA3633}" dt="2020-10-27T13:51:26.389" v="206" actId="207"/>
      <pc:docMkLst>
        <pc:docMk/>
      </pc:docMkLst>
      <pc:sldChg chg="addSp delSp modSp mod setBg setClrOvrMap">
        <pc:chgData name="ito sh" userId="b72e1b45a6eb2453" providerId="LiveId" clId="{EAE16808-4D66-49B3-AEA4-7473DABA3633}" dt="2020-10-11T03:34:51.585" v="79" actId="1076"/>
        <pc:sldMkLst>
          <pc:docMk/>
          <pc:sldMk cId="3222679408" sldId="256"/>
        </pc:sldMkLst>
      </pc:sldChg>
      <pc:sldChg chg="modSp mod">
        <pc:chgData name="ito sh" userId="b72e1b45a6eb2453" providerId="LiveId" clId="{EAE16808-4D66-49B3-AEA4-7473DABA3633}" dt="2020-10-27T13:51:26.389" v="206" actId="207"/>
        <pc:sldMkLst>
          <pc:docMk/>
          <pc:sldMk cId="2173051432" sldId="298"/>
        </pc:sldMkLst>
      </pc:sldChg>
      <pc:sldChg chg="addSp modSp mod">
        <pc:chgData name="ito sh" userId="b72e1b45a6eb2453" providerId="LiveId" clId="{EAE16808-4D66-49B3-AEA4-7473DABA3633}" dt="2020-10-11T07:54:09.920" v="150" actId="1076"/>
        <pc:sldMkLst>
          <pc:docMk/>
          <pc:sldMk cId="2676337646" sldId="299"/>
        </pc:sldMkLst>
      </pc:sldChg>
      <pc:sldChg chg="addSp delSp modSp mod">
        <pc:chgData name="ito sh" userId="b72e1b45a6eb2453" providerId="LiveId" clId="{EAE16808-4D66-49B3-AEA4-7473DABA3633}" dt="2020-10-11T07:36:00.902" v="140" actId="404"/>
        <pc:sldMkLst>
          <pc:docMk/>
          <pc:sldMk cId="2020473484" sldId="302"/>
        </pc:sldMkLst>
      </pc:sldChg>
      <pc:sldChg chg="modSp mod">
        <pc:chgData name="ito sh" userId="b72e1b45a6eb2453" providerId="LiveId" clId="{EAE16808-4D66-49B3-AEA4-7473DABA3633}" dt="2020-10-11T03:23:08.597" v="19"/>
        <pc:sldMkLst>
          <pc:docMk/>
          <pc:sldMk cId="2043145239" sldId="315"/>
        </pc:sldMkLst>
      </pc:sldChg>
    </pc:docChg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</pc:sldChg>
    </pc:docChg>
  </pc:docChgLst>
  <pc:docChgLst>
    <pc:chgData name="sh ito" userId="b72e1b45a6eb2453" providerId="LiveId" clId="{CDC11600-052D-4471-893E-3145DE225640}"/>
    <pc:docChg chg="undo redo custSel modSld">
      <pc:chgData name="sh ito" userId="b72e1b45a6eb2453" providerId="LiveId" clId="{CDC11600-052D-4471-893E-3145DE225640}" dt="2024-06-18T17:20:51.637" v="118" actId="20577"/>
      <pc:docMkLst>
        <pc:docMk/>
      </pc:docMkLst>
      <pc:sldChg chg="addSp delSp modSp mod">
        <pc:chgData name="sh ito" userId="b72e1b45a6eb2453" providerId="LiveId" clId="{CDC11600-052D-4471-893E-3145DE225640}" dt="2024-06-18T17:12:54.064" v="85" actId="20577"/>
        <pc:sldMkLst>
          <pc:docMk/>
          <pc:sldMk cId="3222679408" sldId="256"/>
        </pc:sldMkLst>
      </pc:sldChg>
      <pc:sldChg chg="addSp delSp modSp mod">
        <pc:chgData name="sh ito" userId="b72e1b45a6eb2453" providerId="LiveId" clId="{CDC11600-052D-4471-893E-3145DE225640}" dt="2024-06-18T17:12:51.138" v="78"/>
        <pc:sldMkLst>
          <pc:docMk/>
          <pc:sldMk cId="1691482332" sldId="290"/>
        </pc:sldMkLst>
      </pc:sldChg>
      <pc:sldChg chg="addSp modSp mod">
        <pc:chgData name="sh ito" userId="b72e1b45a6eb2453" providerId="LiveId" clId="{CDC11600-052D-4471-893E-3145DE225640}" dt="2024-06-18T17:12:14.756" v="70"/>
        <pc:sldMkLst>
          <pc:docMk/>
          <pc:sldMk cId="1582896633" sldId="291"/>
        </pc:sldMkLst>
      </pc:sldChg>
    </pc:docChg>
  </pc:docChgLst>
  <pc:docChgLst>
    <pc:chgData name="sh ito" userId="b72e1b45a6eb2453" providerId="LiveId" clId="{183D64A9-D968-445B-ADEE-EA59FFC52972}"/>
    <pc:docChg chg="modSld">
      <pc:chgData name="sh ito" userId="b72e1b45a6eb2453" providerId="LiveId" clId="{183D64A9-D968-445B-ADEE-EA59FFC52972}" dt="2024-01-08T05:50:07.028" v="37" actId="403"/>
      <pc:docMkLst>
        <pc:docMk/>
      </pc:docMkLst>
      <pc:sldChg chg="modSp mod">
        <pc:chgData name="sh ito" userId="b72e1b45a6eb2453" providerId="LiveId" clId="{183D64A9-D968-445B-ADEE-EA59FFC52972}" dt="2024-01-08T05:50:07.028" v="37" actId="403"/>
        <pc:sldMkLst>
          <pc:docMk/>
          <pc:sldMk cId="2173051432" sldId="298"/>
        </pc:sldMkLst>
      </pc:sldChg>
    </pc:docChg>
  </pc:docChgLst>
  <pc:docChgLst>
    <pc:chgData name="ito sh" userId="b72e1b45a6eb2453" providerId="LiveId" clId="{A16B41C1-D290-44F0-96E1-68F16E0BE515}"/>
    <pc:docChg chg="undo redo custSel delSld modSld sldOrd addSection modSection">
      <pc:chgData name="ito sh" userId="b72e1b45a6eb2453" providerId="LiveId" clId="{A16B41C1-D290-44F0-96E1-68F16E0BE515}" dt="2021-05-31T17:26:32.264" v="933" actId="207"/>
      <pc:docMkLst>
        <pc:docMk/>
      </pc:docMkLst>
      <pc:sldChg chg="modSp mod">
        <pc:chgData name="ito sh" userId="b72e1b45a6eb2453" providerId="LiveId" clId="{A16B41C1-D290-44F0-96E1-68F16E0BE515}" dt="2021-05-30T07:30:35.361" v="485" actId="404"/>
        <pc:sldMkLst>
          <pc:docMk/>
          <pc:sldMk cId="3222679408" sldId="256"/>
        </pc:sldMkLst>
      </pc:sldChg>
      <pc:sldChg chg="delSp modSp mod">
        <pc:chgData name="ito sh" userId="b72e1b45a6eb2453" providerId="LiveId" clId="{A16B41C1-D290-44F0-96E1-68F16E0BE515}" dt="2021-05-30T08:01:43.170" v="868" actId="2711"/>
        <pc:sldMkLst>
          <pc:docMk/>
          <pc:sldMk cId="1691482332" sldId="290"/>
        </pc:sldMkLst>
      </pc:sldChg>
      <pc:sldChg chg="addSp delSp modSp mod">
        <pc:chgData name="ito sh" userId="b72e1b45a6eb2453" providerId="LiveId" clId="{A16B41C1-D290-44F0-96E1-68F16E0BE515}" dt="2021-05-30T08:02:33.441" v="896" actId="20577"/>
        <pc:sldMkLst>
          <pc:docMk/>
          <pc:sldMk cId="1582896633" sldId="291"/>
        </pc:sldMkLst>
      </pc:sldChg>
      <pc:sldChg chg="modSp del mod">
        <pc:chgData name="ito sh" userId="b72e1b45a6eb2453" providerId="LiveId" clId="{A16B41C1-D290-44F0-96E1-68F16E0BE515}" dt="2021-05-30T06:33:32.606" v="207" actId="47"/>
        <pc:sldMkLst>
          <pc:docMk/>
          <pc:sldMk cId="1941651198" sldId="294"/>
        </pc:sldMkLst>
      </pc:sldChg>
      <pc:sldChg chg="addSp delSp modSp mod">
        <pc:chgData name="ito sh" userId="b72e1b45a6eb2453" providerId="LiveId" clId="{A16B41C1-D290-44F0-96E1-68F16E0BE515}" dt="2021-05-30T08:01:43.645" v="869" actId="207"/>
        <pc:sldMkLst>
          <pc:docMk/>
          <pc:sldMk cId="715667158" sldId="296"/>
        </pc:sldMkLst>
      </pc:sldChg>
      <pc:sldChg chg="addSp delSp modSp mod ord">
        <pc:chgData name="ito sh" userId="b72e1b45a6eb2453" providerId="LiveId" clId="{A16B41C1-D290-44F0-96E1-68F16E0BE515}" dt="2021-05-31T17:26:32.264" v="933" actId="207"/>
        <pc:sldMkLst>
          <pc:docMk/>
          <pc:sldMk cId="2173051432" sldId="298"/>
        </pc:sldMkLst>
      </pc:sldChg>
      <pc:sldChg chg="addSp delSp modSp mod">
        <pc:chgData name="ito sh" userId="b72e1b45a6eb2453" providerId="LiveId" clId="{A16B41C1-D290-44F0-96E1-68F16E0BE515}" dt="2021-05-30T07:49:34.701" v="841" actId="1076"/>
        <pc:sldMkLst>
          <pc:docMk/>
          <pc:sldMk cId="2676337646" sldId="299"/>
        </pc:sldMkLst>
      </pc:sldChg>
      <pc:sldChg chg="addSp delSp modSp mod">
        <pc:chgData name="ito sh" userId="b72e1b45a6eb2453" providerId="LiveId" clId="{A16B41C1-D290-44F0-96E1-68F16E0BE515}" dt="2021-05-30T08:01:42.162" v="866" actId="2711"/>
        <pc:sldMkLst>
          <pc:docMk/>
          <pc:sldMk cId="3292416738" sldId="301"/>
        </pc:sldMkLst>
      </pc:sldChg>
      <pc:sldChg chg="addSp delSp modSp mod">
        <pc:chgData name="ito sh" userId="b72e1b45a6eb2453" providerId="LiveId" clId="{A16B41C1-D290-44F0-96E1-68F16E0BE515}" dt="2021-05-30T07:44:14.809" v="811" actId="207"/>
        <pc:sldMkLst>
          <pc:docMk/>
          <pc:sldMk cId="2020473484" sldId="302"/>
        </pc:sldMkLst>
      </pc:sldChg>
      <pc:sldChg chg="addSp delSp modSp mod">
        <pc:chgData name="ito sh" userId="b72e1b45a6eb2453" providerId="LiveId" clId="{A16B41C1-D290-44F0-96E1-68F16E0BE515}" dt="2021-05-30T08:08:02.199" v="897" actId="113"/>
        <pc:sldMkLst>
          <pc:docMk/>
          <pc:sldMk cId="2043145239" sldId="315"/>
        </pc:sldMkLst>
      </pc:sldChg>
    </pc:docChg>
  </pc:docChgLst>
  <pc:docChgLst>
    <pc:chgData name="ito sh" userId="b72e1b45a6eb2453" providerId="LiveId" clId="{5D9A5121-CCE2-4949-B75C-E40A6413A828}"/>
    <pc:docChg chg="modSld">
      <pc:chgData name="ito sh" userId="b72e1b45a6eb2453" providerId="LiveId" clId="{5D9A5121-CCE2-4949-B75C-E40A6413A828}" dt="2020-08-05T10:14:52.453" v="53" actId="14"/>
      <pc:docMkLst>
        <pc:docMk/>
      </pc:docMkLst>
      <pc:sldChg chg="modSp mod">
        <pc:chgData name="ito sh" userId="b72e1b45a6eb2453" providerId="LiveId" clId="{5D9A5121-CCE2-4949-B75C-E40A6413A828}" dt="2020-08-05T10:14:52.453" v="53" actId="14"/>
        <pc:sldMkLst>
          <pc:docMk/>
          <pc:sldMk cId="2080287932" sldId="257"/>
        </pc:sldMkLst>
      </pc:sldChg>
    </pc:docChg>
  </pc:docChgLst>
  <pc:docChgLst>
    <pc:chgData name="ito sh" userId="b72e1b45a6eb2453" providerId="LiveId" clId="{3CCF0F66-34EC-40D4-BD6A-6B718B058E88}"/>
    <pc:docChg chg="modSld">
      <pc:chgData name="ito sh" userId="b72e1b45a6eb2453" providerId="LiveId" clId="{3CCF0F66-34EC-40D4-BD6A-6B718B058E88}" dt="2021-03-14T15:03:12.331" v="35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99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64CB09-D5B8-4380-BA90-3356EC020A2A}"/>
              </a:ext>
            </a:extLst>
          </p:cNvPr>
          <p:cNvSpPr/>
          <p:nvPr/>
        </p:nvSpPr>
        <p:spPr>
          <a:xfrm>
            <a:off x="716016" y="4365105"/>
            <a:ext cx="7812977" cy="2160238"/>
          </a:xfrm>
          <a:prstGeom prst="roundRect">
            <a:avLst>
              <a:gd name="adj" fmla="val 3585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Autofit/>
          </a:bodyPr>
          <a:lstStyle/>
          <a:p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Key &amp;</a:t>
            </a:r>
            <a:r>
              <a:rPr lang="ja-JP" altLang="en-US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 </a:t>
            </a:r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Mouse Bindings</a:t>
            </a:r>
            <a:endParaRPr lang="ja-JP" altLang="en-US" sz="48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83582" y="3212976"/>
            <a:ext cx="5776836" cy="923430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Supported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by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AHK v2 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on </a:t>
            </a:r>
            <a:r>
              <a:rPr kumimoji="1"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Windows</a:t>
            </a:r>
            <a:r>
              <a:rPr kumimoji="1"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for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HHKB</a:t>
            </a:r>
            <a:r>
              <a:rPr lang="ja-JP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&amp;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GPRO</a:t>
            </a:r>
            <a:r>
              <a:rPr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or X2A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990874" y="4581130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pro wireless」の画像検索結果">
            <a:extLst>
              <a:ext uri="{FF2B5EF4-FFF2-40B4-BE49-F238E27FC236}">
                <a16:creationId xmlns:a16="http://schemas.microsoft.com/office/drawing/2014/main" id="{0711A49F-2FEB-429A-BEC2-DF37D171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26" y="4604944"/>
            <a:ext cx="872194" cy="17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2A Gaming Mouse">
            <a:extLst>
              <a:ext uri="{FF2B5EF4-FFF2-40B4-BE49-F238E27FC236}">
                <a16:creationId xmlns:a16="http://schemas.microsoft.com/office/drawing/2014/main" id="{C590DD7D-E8C4-1A8D-2A1D-62AA87C4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9309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72FAC5-9B9D-4DAC-93E7-1C9FF71153AA}"/>
              </a:ext>
            </a:extLst>
          </p:cNvPr>
          <p:cNvSpPr/>
          <p:nvPr/>
        </p:nvSpPr>
        <p:spPr>
          <a:xfrm>
            <a:off x="5498579" y="373630"/>
            <a:ext cx="576064" cy="1039146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err="1"/>
              <a:t>xxxxxxx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02995"/>
              </p:ext>
            </p:extLst>
          </p:nvPr>
        </p:nvGraphicFramePr>
        <p:xfrm>
          <a:off x="695463" y="1653824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Monitor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HUE_CT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Timer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(x2)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Toggle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Sound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(F20)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(F19)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</a:t>
            </a:r>
            <a:r>
              <a:rPr lang="ja-JP" altLang="en-US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Bindings</a:t>
            </a:r>
            <a:endParaRPr lang="ja-JP" altLang="en-US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534064" y="404664"/>
            <a:ext cx="2839557" cy="998964"/>
            <a:chOff x="1861702" y="2299526"/>
            <a:chExt cx="9665702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3907382" y="3005209"/>
              <a:ext cx="7620022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GPro</a:t>
              </a:r>
              <a:r>
                <a:rPr lang="ja-JP" altLang="en-US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※7Button</a:t>
              </a:r>
              <a:endParaRPr lang="ja-JP" altLang="en-US" sz="11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55CEF6FD-EB19-5F69-97D0-FC8EBDCF20C4}"/>
              </a:ext>
            </a:extLst>
          </p:cNvPr>
          <p:cNvSpPr txBox="1">
            <a:spLocks/>
          </p:cNvSpPr>
          <p:nvPr/>
        </p:nvSpPr>
        <p:spPr>
          <a:xfrm>
            <a:off x="683568" y="340531"/>
            <a:ext cx="6912768" cy="11618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Architecture</a:t>
            </a:r>
            <a:br>
              <a:rPr lang="en-US" altLang="ja-JP" sz="2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ボタン押下から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への入力まで</a:t>
            </a: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■処理層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① 物理入力層（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KB/Mouse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②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OS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Windows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③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④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入力層</a:t>
            </a:r>
          </a:p>
          <a:p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処理設計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Portability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向上のため、</a:t>
            </a:r>
            <a:b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原則③の実装で対処する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可能な限りレジストリは編集しない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④個別のバインド設定をしない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5436096" y="3653046"/>
            <a:ext cx="3320324" cy="192200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2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AHK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5436099" y="3655545"/>
            <a:ext cx="1660160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MBindListener.ahk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5436096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Applications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FDECC07-CC45-7103-6B42-F90B1B86FF74}"/>
              </a:ext>
            </a:extLst>
          </p:cNvPr>
          <p:cNvGrpSpPr/>
          <p:nvPr/>
        </p:nvGrpSpPr>
        <p:grpSpPr>
          <a:xfrm>
            <a:off x="5436099" y="4282805"/>
            <a:ext cx="1660160" cy="476090"/>
            <a:chOff x="5436098" y="4282805"/>
            <a:chExt cx="1853419" cy="47609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5436098" y="4283810"/>
              <a:ext cx="1853419" cy="4750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ja-JP" sz="1200">
                  <a:latin typeface="Consolas" panose="020B0609020204030204" pitchFamily="49" charset="0"/>
                </a:rPr>
                <a:t>MBind.ahk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5998834" y="4282805"/>
              <a:ext cx="1290680" cy="2191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>
                  <a:latin typeface="Consolas" panose="020B0609020204030204" pitchFamily="49" charset="0"/>
                </a:rPr>
                <a:t>MBindSettings.ahk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6318682" y="5115938"/>
            <a:ext cx="1836066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Library/*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5436966" y="3008637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Windows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7199957" y="5113382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Env/*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7233114" y="3655530"/>
            <a:ext cx="1523306" cy="1103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IWA_Excel.ahk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IWA_Powerpoint.ahk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IWA_General.ahk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6311676" y="4065672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518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7496998" y="1874998"/>
            <a:ext cx="429776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6266180" y="1874997"/>
            <a:ext cx="429341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974424" y="250795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974424" y="3086578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974424" y="4469203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974424" y="593824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6295343" y="343491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7926774" y="342900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CCD7180-0E7B-5D5C-1F10-F23D833FC321}"/>
              </a:ext>
            </a:extLst>
          </p:cNvPr>
          <p:cNvGrpSpPr/>
          <p:nvPr/>
        </p:nvGrpSpPr>
        <p:grpSpPr>
          <a:xfrm>
            <a:off x="6079319" y="4758896"/>
            <a:ext cx="2376264" cy="1114014"/>
            <a:chOff x="6079319" y="4810114"/>
            <a:chExt cx="2376264" cy="1062795"/>
          </a:xfrm>
        </p:grpSpPr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CFDD1B9F-CAE8-479A-904D-607E0465F443}"/>
                </a:ext>
              </a:extLst>
            </p:cNvPr>
            <p:cNvCxnSpPr>
              <a:cxnSpLocks/>
            </p:cNvCxnSpPr>
            <p:nvPr/>
          </p:nvCxnSpPr>
          <p:spPr>
            <a:xfrm>
              <a:off x="6079319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590ACEE-2C3E-4C3F-8F78-0F6AAE9774D7}"/>
                </a:ext>
              </a:extLst>
            </p:cNvPr>
            <p:cNvCxnSpPr>
              <a:cxnSpLocks/>
            </p:cNvCxnSpPr>
            <p:nvPr/>
          </p:nvCxnSpPr>
          <p:spPr>
            <a:xfrm>
              <a:off x="8455583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7692565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6295343" y="279764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7926774" y="279173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5436096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HHKB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7096258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Gpro WL2</a:t>
            </a:r>
            <a:endParaRPr lang="ja-JP" altLang="en-US" sz="1200" dirty="0">
              <a:latin typeface="Consolas" panose="020B0609020204030204" pitchFamily="49" charset="0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AAD8349-D323-63DD-88DE-7AA52E90FCD2}"/>
              </a:ext>
            </a:extLst>
          </p:cNvPr>
          <p:cNvGrpSpPr/>
          <p:nvPr/>
        </p:nvGrpSpPr>
        <p:grpSpPr>
          <a:xfrm>
            <a:off x="6953268" y="4758896"/>
            <a:ext cx="736420" cy="359426"/>
            <a:chOff x="6953268" y="4810112"/>
            <a:chExt cx="736420" cy="308209"/>
          </a:xfrm>
        </p:grpSpPr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7D4CC508-5D82-BC9B-7263-2AA5FC4A2141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68" y="4810112"/>
              <a:ext cx="0" cy="30582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5F8554E0-9772-764E-8750-9A87F350C8F2}"/>
                </a:ext>
              </a:extLst>
            </p:cNvPr>
            <p:cNvCxnSpPr>
              <a:cxnSpLocks/>
            </p:cNvCxnSpPr>
            <p:nvPr/>
          </p:nvCxnSpPr>
          <p:spPr>
            <a:xfrm>
              <a:off x="7689688" y="4810114"/>
              <a:ext cx="0" cy="30820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57F3A47-9BBF-0708-FF31-2F808914C669}"/>
              </a:ext>
            </a:extLst>
          </p:cNvPr>
          <p:cNvSpPr/>
          <p:nvPr/>
        </p:nvSpPr>
        <p:spPr>
          <a:xfrm>
            <a:off x="7199957" y="5416174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Tools/*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167EB3-950B-578F-E622-DA0DDFD96980}"/>
              </a:ext>
            </a:extLst>
          </p:cNvPr>
          <p:cNvCxnSpPr>
            <a:cxnSpLocks/>
          </p:cNvCxnSpPr>
          <p:nvPr/>
        </p:nvCxnSpPr>
        <p:spPr>
          <a:xfrm>
            <a:off x="6953268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Esc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z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Ctrl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h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‘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Win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9F57C85-9187-B81A-ACD1-194AAB40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 anchor="t">
            <a:norm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Default</a:t>
            </a:r>
            <a:b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※AHK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によるベース</a:t>
            </a:r>
            <a:r>
              <a:rPr lang="ja-JP" altLang="en-US" sz="2000">
                <a:solidFill>
                  <a:schemeClr val="bg1"/>
                </a:solidFill>
                <a:latin typeface="+mn-ea"/>
                <a:cs typeface="Courier New" panose="02070309020205020404" pitchFamily="49" charset="0"/>
              </a:rPr>
              <a:t>変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更は紫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Layer 2</a:t>
            </a:r>
            <a:br>
              <a:rPr lang="en-US" altLang="ja-JP" sz="4000" b="1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RCMD | CAPS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IME|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後列消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Home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前列消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endParaRPr lang="ja-JP" altLang="en-US" sz="1600" u="sng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SMC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Copy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Paste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SLS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Clip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Log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BRL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BRR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33B2B10-DDD9-4A6F-B265-F75E79033682}"/>
              </a:ext>
            </a:extLst>
          </p:cNvPr>
          <p:cNvSpPr/>
          <p:nvPr/>
        </p:nvSpPr>
        <p:spPr>
          <a:xfrm>
            <a:off x="1746506" y="4919208"/>
            <a:ext cx="1082420" cy="52147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A33959-601C-457E-8C8E-905364EA41F6}"/>
              </a:ext>
            </a:extLst>
          </p:cNvPr>
          <p:cNvCxnSpPr>
            <a:cxnSpLocks/>
            <a:stCxn id="111" idx="2"/>
            <a:endCxn id="51" idx="0"/>
          </p:cNvCxnSpPr>
          <p:nvPr/>
        </p:nvCxnSpPr>
        <p:spPr>
          <a:xfrm flipH="1">
            <a:off x="2563412" y="2379185"/>
            <a:ext cx="1130004" cy="25680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774CAFA-9BAF-43B0-B4BA-B9686CA9BE57}"/>
              </a:ext>
            </a:extLst>
          </p:cNvPr>
          <p:cNvSpPr txBox="1"/>
          <p:nvPr/>
        </p:nvSpPr>
        <p:spPr>
          <a:xfrm>
            <a:off x="2626457" y="1794410"/>
            <a:ext cx="21339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B050"/>
                </a:solidFill>
              </a:rPr>
              <a:t>マクロキー</a:t>
            </a:r>
            <a:endParaRPr lang="en-US" altLang="ja-JP">
              <a:solidFill>
                <a:srgbClr val="00B050"/>
              </a:solidFill>
            </a:endParaRPr>
          </a:p>
          <a:p>
            <a:r>
              <a:rPr lang="en-US" altLang="ja-JP" sz="1400">
                <a:solidFill>
                  <a:srgbClr val="00B050"/>
                </a:solidFill>
              </a:rPr>
              <a:t>※Shift</a:t>
            </a:r>
            <a:r>
              <a:rPr lang="ja-JP" altLang="en-US" sz="1400">
                <a:solidFill>
                  <a:srgbClr val="00B050"/>
                </a:solidFill>
              </a:rPr>
              <a:t>押しでマクロ編集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329674-329D-46DB-AAB1-82227956D0BD}"/>
              </a:ext>
            </a:extLst>
          </p:cNvPr>
          <p:cNvCxnSpPr>
            <a:cxnSpLocks/>
            <a:stCxn id="111" idx="2"/>
            <a:endCxn id="98" idx="0"/>
          </p:cNvCxnSpPr>
          <p:nvPr/>
        </p:nvCxnSpPr>
        <p:spPr>
          <a:xfrm>
            <a:off x="3693416" y="2379185"/>
            <a:ext cx="3268900" cy="15165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B50E51-CAFA-448F-8C83-7A2385E92583}"/>
              </a:ext>
            </a:extLst>
          </p:cNvPr>
          <p:cNvGrpSpPr/>
          <p:nvPr/>
        </p:nvGrpSpPr>
        <p:grpSpPr>
          <a:xfrm>
            <a:off x="6348415" y="3873723"/>
            <a:ext cx="1428748" cy="1576357"/>
            <a:chOff x="6348413" y="3864739"/>
            <a:chExt cx="1428748" cy="1576357"/>
          </a:xfrm>
        </p:grpSpPr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8127E834-5C36-45B3-986E-C22B0FF03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456" y="3864739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5EDB049-2A39-44E2-9A52-3E138257330F}"/>
                </a:ext>
              </a:extLst>
            </p:cNvPr>
            <p:cNvCxnSpPr/>
            <p:nvPr/>
          </p:nvCxnSpPr>
          <p:spPr>
            <a:xfrm flipV="1">
              <a:off x="6874472" y="4394022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4EB38A1C-E79D-43FB-B8FF-47A05AB06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02072" y="3869500"/>
              <a:ext cx="107508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531F6D-B6CE-49B5-866E-3CC984942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359" y="3864740"/>
              <a:ext cx="0" cy="52628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011A8FA6-6461-4B8A-8A29-B6EF13F2A6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06" y="4390964"/>
              <a:ext cx="90445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180BA538-3510-4ECD-8ECF-F1FDB0C906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3" y="4390964"/>
              <a:ext cx="35480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42D5ED10-CA57-4CA1-8284-B1E7C79AE113}"/>
                </a:ext>
              </a:extLst>
            </p:cNvPr>
            <p:cNvCxnSpPr/>
            <p:nvPr/>
          </p:nvCxnSpPr>
          <p:spPr>
            <a:xfrm flipV="1">
              <a:off x="7120855" y="4915494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1D8A14ED-DEF2-40FA-AD93-A031B6F4A9F3}"/>
                </a:ext>
              </a:extLst>
            </p:cNvPr>
            <p:cNvCxnSpPr>
              <a:cxnSpLocks/>
            </p:cNvCxnSpPr>
            <p:nvPr/>
          </p:nvCxnSpPr>
          <p:spPr>
            <a:xfrm>
              <a:off x="6872288" y="4919602"/>
              <a:ext cx="242887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87248C7D-7B1C-49D8-A3DC-76C826166AB9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56" y="5441096"/>
              <a:ext cx="53816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角丸四角形 30">
            <a:extLst>
              <a:ext uri="{FF2B5EF4-FFF2-40B4-BE49-F238E27FC236}">
                <a16:creationId xmlns:a16="http://schemas.microsoft.com/office/drawing/2014/main" id="{23DE8C67-8F6D-4E5A-B6F9-1E29E2344213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</p:txBody>
      </p:sp>
      <p:sp>
        <p:nvSpPr>
          <p:cNvPr id="106" name="角丸四角形 48">
            <a:extLst>
              <a:ext uri="{FF2B5EF4-FFF2-40B4-BE49-F238E27FC236}">
                <a16:creationId xmlns:a16="http://schemas.microsoft.com/office/drawing/2014/main" id="{B8FD4889-E1A6-4378-9850-3984DF9E50A6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角丸四角形 69">
            <a:extLst>
              <a:ext uri="{FF2B5EF4-FFF2-40B4-BE49-F238E27FC236}">
                <a16:creationId xmlns:a16="http://schemas.microsoft.com/office/drawing/2014/main" id="{11EBB553-AFC0-4CDD-A181-EEFE79F4E30F}"/>
              </a:ext>
            </a:extLst>
          </p:cNvPr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8136209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Functions</a:t>
            </a:r>
            <a:b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ALT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/>
                </a:solidFill>
                <a:latin typeface="Consolas" panose="020B0609020204030204" pitchFamily="49" charset="0"/>
              </a:rPr>
              <a:t>Explorer</a:t>
            </a:r>
          </a:p>
          <a:p>
            <a:pPr algn="ctr"/>
            <a:r>
              <a:rPr lang="ja-JP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Down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Capture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2">
            <a:extLst>
              <a:ext uri="{FF2B5EF4-FFF2-40B4-BE49-F238E27FC236}">
                <a16:creationId xmlns:a16="http://schemas.microsoft.com/office/drawing/2014/main" id="{6A76328B-F9DB-40BA-A159-31D771CE9926}"/>
              </a:ext>
            </a:extLst>
          </p:cNvPr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829F6696-EF51-4503-B527-184A50051334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9F57D7-A2DE-49D8-BABC-67C8F3C7BC01}"/>
              </a:ext>
            </a:extLst>
          </p:cNvPr>
          <p:cNvSpPr/>
          <p:nvPr/>
        </p:nvSpPr>
        <p:spPr>
          <a:xfrm>
            <a:off x="1700064" y="1844824"/>
            <a:ext cx="5896272" cy="12506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Extended Clipboards</a:t>
            </a:r>
            <a:b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SPACE</a:t>
            </a:r>
            <a:endParaRPr lang="ja-JP" altLang="en-US" sz="20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■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おつかれ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S@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Ft@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◎</a:t>
            </a:r>
            <a:endParaRPr lang="ja-JP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☆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○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●</a:t>
            </a:r>
            <a:endParaRPr lang="en-US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  <a:ea typeface="游ゴシック Light" panose="020B0300000000000000" pitchFamily="50" charset="-128"/>
              </a:rPr>
              <a:t>中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  <a:ea typeface="游ゴシック Light" panose="020B0300000000000000" pitchFamily="50" charset="-128"/>
              </a:rPr>
              <a:t>●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8">
            <a:extLst>
              <a:ext uri="{FF2B5EF4-FFF2-40B4-BE49-F238E27FC236}">
                <a16:creationId xmlns:a16="http://schemas.microsoft.com/office/drawing/2014/main" id="{F9A72C09-BA33-4B01-84B8-F83691AF441D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FEC4BE8-E32B-44A7-8B83-A255762E1D44}"/>
              </a:ext>
            </a:extLst>
          </p:cNvPr>
          <p:cNvGrpSpPr/>
          <p:nvPr/>
        </p:nvGrpSpPr>
        <p:grpSpPr>
          <a:xfrm>
            <a:off x="1825682" y="1978354"/>
            <a:ext cx="5551808" cy="983952"/>
            <a:chOff x="1769043" y="1895147"/>
            <a:chExt cx="6744584" cy="119534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9C74363-E038-46ED-96F8-9E48FEEADEC2}"/>
                </a:ext>
              </a:extLst>
            </p:cNvPr>
            <p:cNvSpPr txBox="1"/>
            <p:nvPr/>
          </p:nvSpPr>
          <p:spPr>
            <a:xfrm>
              <a:off x="1769043" y="2529642"/>
              <a:ext cx="6335764" cy="56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Paste   			          + 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角丸四角形 68">
              <a:extLst>
                <a:ext uri="{FF2B5EF4-FFF2-40B4-BE49-F238E27FC236}">
                  <a16:creationId xmlns:a16="http://schemas.microsoft.com/office/drawing/2014/main" id="{B5467195-E9C4-4C07-A038-787B4EF29957}"/>
                </a:ext>
              </a:extLst>
            </p:cNvPr>
            <p:cNvSpPr/>
            <p:nvPr/>
          </p:nvSpPr>
          <p:spPr>
            <a:xfrm>
              <a:off x="2939529" y="2568228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F4D0E7A-240E-407D-872B-ECF5F2A4B485}"/>
                </a:ext>
              </a:extLst>
            </p:cNvPr>
            <p:cNvSpPr txBox="1"/>
            <p:nvPr/>
          </p:nvSpPr>
          <p:spPr>
            <a:xfrm>
              <a:off x="1769043" y="1895147"/>
              <a:ext cx="6335763" cy="5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Copy                      	          +                 </a:t>
              </a:r>
              <a:r>
                <a:rPr lang="en-US" altLang="ja-JP" sz="2000">
                  <a:solidFill>
                    <a:schemeClr val="bg1"/>
                  </a:solidFill>
                </a:rPr>
                <a:t> </a:t>
              </a:r>
              <a:r>
                <a:rPr lang="en-US" altLang="ja-JP" sz="2400">
                  <a:solidFill>
                    <a:schemeClr val="bg1"/>
                  </a:solidFill>
                </a:rPr>
                <a:t>+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角丸四角形 19">
              <a:extLst>
                <a:ext uri="{FF2B5EF4-FFF2-40B4-BE49-F238E27FC236}">
                  <a16:creationId xmlns:a16="http://schemas.microsoft.com/office/drawing/2014/main" id="{22165758-71B3-45B3-9E8B-60DD2D94180E}"/>
                </a:ext>
              </a:extLst>
            </p:cNvPr>
            <p:cNvSpPr/>
            <p:nvPr/>
          </p:nvSpPr>
          <p:spPr>
            <a:xfrm>
              <a:off x="6376321" y="2587526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5" name="角丸四角形 68">
              <a:extLst>
                <a:ext uri="{FF2B5EF4-FFF2-40B4-BE49-F238E27FC236}">
                  <a16:creationId xmlns:a16="http://schemas.microsoft.com/office/drawing/2014/main" id="{E9F69A7B-0D96-47F2-80F5-9F7B561B0997}"/>
                </a:ext>
              </a:extLst>
            </p:cNvPr>
            <p:cNvSpPr/>
            <p:nvPr/>
          </p:nvSpPr>
          <p:spPr>
            <a:xfrm>
              <a:off x="2939529" y="1929243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6" name="角丸四角形 19">
              <a:extLst>
                <a:ext uri="{FF2B5EF4-FFF2-40B4-BE49-F238E27FC236}">
                  <a16:creationId xmlns:a16="http://schemas.microsoft.com/office/drawing/2014/main" id="{CD3676F6-A200-4F41-847A-55E2573BD35B}"/>
                </a:ext>
              </a:extLst>
            </p:cNvPr>
            <p:cNvSpPr/>
            <p:nvPr/>
          </p:nvSpPr>
          <p:spPr>
            <a:xfrm>
              <a:off x="8049039" y="1930462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7" name="角丸四角形 60">
              <a:extLst>
                <a:ext uri="{FF2B5EF4-FFF2-40B4-BE49-F238E27FC236}">
                  <a16:creationId xmlns:a16="http://schemas.microsoft.com/office/drawing/2014/main" id="{DFD09F3B-0C33-4A94-9100-9BEB4F3BA459}"/>
                </a:ext>
              </a:extLst>
            </p:cNvPr>
            <p:cNvSpPr/>
            <p:nvPr/>
          </p:nvSpPr>
          <p:spPr>
            <a:xfrm>
              <a:off x="6376321" y="1929243"/>
              <a:ext cx="1153098" cy="465380"/>
            </a:xfrm>
            <a:prstGeom prst="roundRect">
              <a:avLst/>
            </a:prstGeom>
            <a:solidFill>
              <a:srgbClr val="002060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SHIFT</a:t>
              </a:r>
              <a:endParaRPr lang="ja-JP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70" name="角丸四角形 60">
            <a:extLst>
              <a:ext uri="{FF2B5EF4-FFF2-40B4-BE49-F238E27FC236}">
                <a16:creationId xmlns:a16="http://schemas.microsoft.com/office/drawing/2014/main" id="{F8CC25D3-B53E-4B47-A924-87411D6924D6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" name="角丸四角形 59">
            <a:extLst>
              <a:ext uri="{FF2B5EF4-FFF2-40B4-BE49-F238E27FC236}">
                <a16:creationId xmlns:a16="http://schemas.microsoft.com/office/drawing/2014/main" id="{0AF9C605-C16E-431F-8F3E-A36982B5969B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58" y="4386093"/>
            <a:ext cx="547252" cy="54725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0271" y="355610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Launch / APP Shift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CAPS&amp;SPACE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App1</a:t>
            </a:r>
            <a:endParaRPr lang="ja-JP" altLang="en-US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720" y="3893250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 u="sng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4410"/>
            <a:ext cx="318686" cy="3186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70" y="4477157"/>
            <a:ext cx="365125" cy="36512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5" y="3336132"/>
            <a:ext cx="5367337" cy="53101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80" y="5013852"/>
            <a:ext cx="332187" cy="3321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角丸四角形 31">
            <a:extLst>
              <a:ext uri="{FF2B5EF4-FFF2-40B4-BE49-F238E27FC236}">
                <a16:creationId xmlns:a16="http://schemas.microsoft.com/office/drawing/2014/main" id="{96382195-79D4-450B-A257-3371B90A6F6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32">
            <a:extLst>
              <a:ext uri="{FF2B5EF4-FFF2-40B4-BE49-F238E27FC236}">
                <a16:creationId xmlns:a16="http://schemas.microsoft.com/office/drawing/2014/main" id="{F427DF97-D209-4A14-B3DC-CF346AAC4197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9" name="Picture 2" descr="テキストエディター「Mery」Ver 2.6.0">
            <a:extLst>
              <a:ext uri="{FF2B5EF4-FFF2-40B4-BE49-F238E27FC236}">
                <a16:creationId xmlns:a16="http://schemas.microsoft.com/office/drawing/2014/main" id="{AD2FAD05-5F0F-4D95-AE74-C500E1B9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8DD7F7"/>
              </a:clrFrom>
              <a:clrTo>
                <a:srgbClr val="8DD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r="20114"/>
          <a:stretch/>
        </p:blipFill>
        <p:spPr bwMode="auto">
          <a:xfrm>
            <a:off x="2499190" y="3946224"/>
            <a:ext cx="340084" cy="3641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43">
            <a:extLst>
              <a:ext uri="{FF2B5EF4-FFF2-40B4-BE49-F238E27FC236}">
                <a16:creationId xmlns:a16="http://schemas.microsoft.com/office/drawing/2014/main" id="{0FDBBBD9-F898-45D8-980A-0C8777CCFEB0}"/>
              </a:ext>
            </a:extLst>
          </p:cNvPr>
          <p:cNvSpPr/>
          <p:nvPr/>
        </p:nvSpPr>
        <p:spPr>
          <a:xfrm>
            <a:off x="530226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3" name="角丸四角形 48">
            <a:extLst>
              <a:ext uri="{FF2B5EF4-FFF2-40B4-BE49-F238E27FC236}">
                <a16:creationId xmlns:a16="http://schemas.microsoft.com/office/drawing/2014/main" id="{33FDFD96-9D3D-44FF-A0F2-83ACCF9BB9B7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角丸四角形 60">
            <a:extLst>
              <a:ext uri="{FF2B5EF4-FFF2-40B4-BE49-F238E27FC236}">
                <a16:creationId xmlns:a16="http://schemas.microsoft.com/office/drawing/2014/main" id="{FF729724-6CBA-4992-B824-CE73885CB302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68">
            <a:extLst>
              <a:ext uri="{FF2B5EF4-FFF2-40B4-BE49-F238E27FC236}">
                <a16:creationId xmlns:a16="http://schemas.microsoft.com/office/drawing/2014/main" id="{C7256522-4196-4AF4-83D1-182EA5DECF5A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4" descr="brave&quot; Icon - Download for free – Iconduck">
            <a:extLst>
              <a:ext uri="{FF2B5EF4-FFF2-40B4-BE49-F238E27FC236}">
                <a16:creationId xmlns:a16="http://schemas.microsoft.com/office/drawing/2014/main" id="{0AFAAB0F-90F7-E617-DBBB-69ED6C6F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31" y="4468658"/>
            <a:ext cx="333426" cy="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AD058F0C-89DA-1359-6493-56A27A8D76D9}"/>
              </a:ext>
            </a:extLst>
          </p:cNvPr>
          <p:cNvSpPr/>
          <p:nvPr/>
        </p:nvSpPr>
        <p:spPr>
          <a:xfrm>
            <a:off x="1285446" y="2162631"/>
            <a:ext cx="2639636" cy="841261"/>
          </a:xfrm>
          <a:prstGeom prst="wedgeRectCallout">
            <a:avLst>
              <a:gd name="adj1" fmla="val -21594"/>
              <a:gd name="adj2" fmla="val 67278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特定ファイルを登録して実行</a:t>
            </a:r>
            <a:r>
              <a:rPr lang="en-US" altLang="ja-JP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(App1~App0)</a:t>
            </a:r>
            <a:endParaRPr lang="en-US" altLang="ja-JP" sz="1400">
              <a:solidFill>
                <a:schemeClr val="bg1"/>
              </a:solidFill>
              <a:latin typeface="+mn-ea"/>
              <a:cs typeface="Courier New" panose="02070309020205020404" pitchFamily="49" charset="0"/>
            </a:endParaRPr>
          </a:p>
          <a:p>
            <a:pPr algn="ctr"/>
            <a:r>
              <a:rPr lang="en-US" altLang="ja-JP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Shift</a:t>
            </a:r>
            <a:r>
              <a:rPr lang="ja-JP" altLang="en-US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押しで登録</a:t>
            </a:r>
            <a:endParaRPr kumimoji="1" lang="ja-JP" altLang="en-US" sz="140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AE6A2C-7A64-2071-9524-574D864E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87" y="4462063"/>
            <a:ext cx="361174" cy="36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AACA42A-98E3-1582-B992-8D39442DBE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66576" y="3931928"/>
            <a:ext cx="271609" cy="25274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C742E37-4E42-F52C-6B42-306E5789C0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27222" y="4072572"/>
            <a:ext cx="259354" cy="259354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39829053-6BA7-9722-D12B-A8FF4DBB0F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11481" y="4997756"/>
            <a:ext cx="364375" cy="364375"/>
          </a:xfrm>
          <a:prstGeom prst="rect">
            <a:avLst/>
          </a:prstGeom>
        </p:spPr>
      </p:pic>
      <p:pic>
        <p:nvPicPr>
          <p:cNvPr id="47" name="Picture 12" descr="カードの移動ですいすい情報共有・チーム作業ができる「Trello」 - ケータイ Watch">
            <a:extLst>
              <a:ext uri="{FF2B5EF4-FFF2-40B4-BE49-F238E27FC236}">
                <a16:creationId xmlns:a16="http://schemas.microsoft.com/office/drawing/2014/main" id="{613BCA74-E3FB-0C03-3C46-88CD98D0C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5" t="8734" r="8035" b="8734"/>
          <a:stretch/>
        </p:blipFill>
        <p:spPr bwMode="auto">
          <a:xfrm>
            <a:off x="3017905" y="3953914"/>
            <a:ext cx="364947" cy="3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reate Remote Desktop Shortcut for PC in Windows 10">
            <a:extLst>
              <a:ext uri="{FF2B5EF4-FFF2-40B4-BE49-F238E27FC236}">
                <a16:creationId xmlns:a16="http://schemas.microsoft.com/office/drawing/2014/main" id="{FC82B508-82C2-5697-3B6A-1E47B831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12" y="5000143"/>
            <a:ext cx="359603" cy="35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2"/>
            <a:ext cx="8046456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LSHIFT &amp; RSHIFT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 Control</a:t>
            </a:r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Cursor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中央へ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MB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Grab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bg1"/>
                </a:solidFill>
                <a:latin typeface="Consolas" panose="020B0609020204030204" pitchFamily="49" charset="0"/>
              </a:rPr>
              <a:t>LC</a:t>
            </a:r>
            <a:endParaRPr lang="ja-JP" altLang="en-US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RC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Change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0">
            <a:extLst>
              <a:ext uri="{FF2B5EF4-FFF2-40B4-BE49-F238E27FC236}">
                <a16:creationId xmlns:a16="http://schemas.microsoft.com/office/drawing/2014/main" id="{325EF7F3-7EBC-4D36-BE19-8861BC1D6A4A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角丸四角形 59">
            <a:extLst>
              <a:ext uri="{FF2B5EF4-FFF2-40B4-BE49-F238E27FC236}">
                <a16:creationId xmlns:a16="http://schemas.microsoft.com/office/drawing/2014/main" id="{7D1E2980-FD99-4CDB-9A16-F7230A4BED39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最前面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LCMD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dist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Trim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スライド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マスタ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表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アイ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コン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7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2006636"/>
            <a:ext cx="1007950" cy="100795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7">
            <a:extLst>
              <a:ext uri="{FF2B5EF4-FFF2-40B4-BE49-F238E27FC236}">
                <a16:creationId xmlns:a16="http://schemas.microsoft.com/office/drawing/2014/main" id="{52397E30-6447-4DBA-880A-19EEE89A68FF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角丸四角形 48">
            <a:extLst>
              <a:ext uri="{FF2B5EF4-FFF2-40B4-BE49-F238E27FC236}">
                <a16:creationId xmlns:a16="http://schemas.microsoft.com/office/drawing/2014/main" id="{CFAB6709-9C1A-4365-9E06-8E2712BC88AD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最背面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フィルタ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セル幅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調整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格子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外枠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マクロ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背景色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変更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削除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左罫線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ウィンドウ</a:t>
            </a:r>
            <a:endParaRPr lang="en-US" altLang="ja-JP" sz="7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取消線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追加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スタイル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1989002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A3E1187-9E56-4AEF-BA74-59653623CE59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5020D902-3F4E-4502-AC10-6ED82B34FAB1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角丸四角形 22">
            <a:extLst>
              <a:ext uri="{FF2B5EF4-FFF2-40B4-BE49-F238E27FC236}">
                <a16:creationId xmlns:a16="http://schemas.microsoft.com/office/drawing/2014/main" id="{CC928FB2-1619-DF58-9F50-2A2644C8B428}"/>
              </a:ext>
            </a:extLst>
          </p:cNvPr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3" name="角丸四角形 23">
            <a:extLst>
              <a:ext uri="{FF2B5EF4-FFF2-40B4-BE49-F238E27FC236}">
                <a16:creationId xmlns:a16="http://schemas.microsoft.com/office/drawing/2014/main" id="{BD6B0845-40A6-6AB4-AA5F-89D7E91B0B63}"/>
              </a:ext>
            </a:extLst>
          </p:cNvPr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角丸四角形 24">
            <a:extLst>
              <a:ext uri="{FF2B5EF4-FFF2-40B4-BE49-F238E27FC236}">
                <a16:creationId xmlns:a16="http://schemas.microsoft.com/office/drawing/2014/main" id="{754F7656-A37A-44E9-91E5-BBB1457CCA72}"/>
              </a:ext>
            </a:extLst>
          </p:cNvPr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5" name="角丸四角形 7">
            <a:extLst>
              <a:ext uri="{FF2B5EF4-FFF2-40B4-BE49-F238E27FC236}">
                <a16:creationId xmlns:a16="http://schemas.microsoft.com/office/drawing/2014/main" id="{95096A7E-4D40-984A-46CE-504F52BDC121}"/>
              </a:ext>
            </a:extLst>
          </p:cNvPr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1" name="角丸四角形 8">
            <a:extLst>
              <a:ext uri="{FF2B5EF4-FFF2-40B4-BE49-F238E27FC236}">
                <a16:creationId xmlns:a16="http://schemas.microsoft.com/office/drawing/2014/main" id="{4BE41926-5B0B-7365-6BF6-296D3C5EBF80}"/>
              </a:ext>
            </a:extLst>
          </p:cNvPr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8" name="角丸四角形 9">
            <a:extLst>
              <a:ext uri="{FF2B5EF4-FFF2-40B4-BE49-F238E27FC236}">
                <a16:creationId xmlns:a16="http://schemas.microsoft.com/office/drawing/2014/main" id="{3D2C54A4-089B-7FDD-890F-3DDFFA926706}"/>
              </a:ext>
            </a:extLst>
          </p:cNvPr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8" name="角丸四角形 10">
            <a:extLst>
              <a:ext uri="{FF2B5EF4-FFF2-40B4-BE49-F238E27FC236}">
                <a16:creationId xmlns:a16="http://schemas.microsoft.com/office/drawing/2014/main" id="{B8DD5CF8-4A9D-1416-83F8-17D3FA20A7DC}"/>
              </a:ext>
            </a:extLst>
          </p:cNvPr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0F8EC060-3A28-5C9D-30AF-1BFA479F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LCMD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35506</TotalTime>
  <Words>736</Words>
  <Application>Microsoft Office PowerPoint</Application>
  <PresentationFormat>画面に合わせる (4:3)</PresentationFormat>
  <Paragraphs>466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 Light</vt:lpstr>
      <vt:lpstr>Arial</vt:lpstr>
      <vt:lpstr>Calibri</vt:lpstr>
      <vt:lpstr>Consolas</vt:lpstr>
      <vt:lpstr>Office テーマ</vt:lpstr>
      <vt:lpstr>Key &amp; Mouse Bindings</vt:lpstr>
      <vt:lpstr>Default ※AHKによるベース変更は紫</vt:lpstr>
      <vt:lpstr>Layer 2 RCMD | CAPS</vt:lpstr>
      <vt:lpstr>Functions CAPS &amp; ALT</vt:lpstr>
      <vt:lpstr>Extended Clipboards SPACE</vt:lpstr>
      <vt:lpstr>APP Launch / APP Shift CAPS&amp;SPACE   </vt:lpstr>
      <vt:lpstr>LSHIFT &amp; RSHIFT Mouse Control</vt:lpstr>
      <vt:lpstr>App Specific Binds CAPS &amp; LCMD ※ RDP先に刺さらないため、非推奨。局所最適化対象のみ</vt:lpstr>
      <vt:lpstr>App Specific Binds CAPS &amp; LCMD ※ RDP先に刺さらないため、非推奨。局所最適化対象のみ</vt:lpstr>
      <vt:lpstr>Mouse Bindings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1827</cp:revision>
  <dcterms:created xsi:type="dcterms:W3CDTF">2015-05-12T16:23:26Z</dcterms:created>
  <dcterms:modified xsi:type="dcterms:W3CDTF">2025-07-27T15:54:53Z</dcterms:modified>
</cp:coreProperties>
</file>