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>
        <p:scale>
          <a:sx n="100" d="100"/>
          <a:sy n="100" d="100"/>
        </p:scale>
        <p:origin x="6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</pc:sldChg>
    </pc:docChg>
  </pc:docChgLst>
  <pc:docChgLst>
    <pc:chgData name="sh ito" userId="b72e1b45a6eb2453" providerId="LiveId" clId="{472C60E8-F3D3-4523-8EFC-B1958ADD5935}"/>
    <pc:docChg chg="undo redo custSel modSld">
      <pc:chgData name="sh ito" userId="b72e1b45a6eb2453" providerId="LiveId" clId="{472C60E8-F3D3-4523-8EFC-B1958ADD5935}" dt="2025-07-20T17:01:29.720" v="81" actId="14100"/>
      <pc:docMkLst>
        <pc:docMk/>
      </pc:docMkLst>
      <pc:sldChg chg="addSp delSp modSp mod">
        <pc:chgData name="sh ito" userId="b72e1b45a6eb2453" providerId="LiveId" clId="{472C60E8-F3D3-4523-8EFC-B1958ADD5935}" dt="2025-07-20T17:01:29.720" v="81" actId="14100"/>
        <pc:sldMkLst>
          <pc:docMk/>
          <pc:sldMk cId="3292416738" sldId="301"/>
        </pc:sldMkLst>
        <pc:spChg chg="mod">
          <ac:chgData name="sh ito" userId="b72e1b45a6eb2453" providerId="LiveId" clId="{472C60E8-F3D3-4523-8EFC-B1958ADD5935}" dt="2025-07-20T17:01:22.274" v="80" actId="208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sh ito" userId="b72e1b45a6eb2453" providerId="LiveId" clId="{472C60E8-F3D3-4523-8EFC-B1958ADD5935}" dt="2025-07-20T16:51:55.492" v="54" actId="2057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sh ito" userId="b72e1b45a6eb2453" providerId="LiveId" clId="{472C60E8-F3D3-4523-8EFC-B1958ADD5935}" dt="2025-07-20T16:57:54.690" v="68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sh ito" userId="b72e1b45a6eb2453" providerId="LiveId" clId="{472C60E8-F3D3-4523-8EFC-B1958ADD5935}" dt="2025-07-20T17:01:29.720" v="81" actId="14100"/>
          <ac:spMkLst>
            <pc:docMk/>
            <pc:sldMk cId="3292416738" sldId="301"/>
            <ac:spMk id="109" creationId="{233B2B10-DDD9-4A6F-B265-F75E79033682}"/>
          </ac:spMkLst>
        </pc:spChg>
        <pc:cxnChg chg="mod">
          <ac:chgData name="sh ito" userId="b72e1b45a6eb2453" providerId="LiveId" clId="{472C60E8-F3D3-4523-8EFC-B1958ADD5935}" dt="2025-07-20T16:57:57.926" v="69" actId="14100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sh ito" userId="b72e1b45a6eb2453" providerId="LiveId" clId="{472C60E8-F3D3-4523-8EFC-B1958ADD5935}" dt="2025-07-20T16:58:06.345" v="70" actId="14100"/>
          <ac:cxnSpMkLst>
            <pc:docMk/>
            <pc:sldMk cId="3292416738" sldId="301"/>
            <ac:cxnSpMk id="117" creationId="{4EB38A1C-E79D-43FB-B8FF-47A05AB06548}"/>
          </ac:cxnSpMkLst>
        </pc:cxnChg>
        <pc:cxnChg chg="add del">
          <ac:chgData name="sh ito" userId="b72e1b45a6eb2453" providerId="LiveId" clId="{472C60E8-F3D3-4523-8EFC-B1958ADD5935}" dt="2025-07-20T16:57:43.740" v="65" actId="478"/>
          <ac:cxnSpMkLst>
            <pc:docMk/>
            <pc:sldMk cId="3292416738" sldId="301"/>
            <ac:cxnSpMk id="118" creationId="{481C874C-82B9-4B5C-8435-F841F285D423}"/>
          </ac:cxnSpMkLst>
        </pc:cxnChg>
        <pc:cxnChg chg="add del">
          <ac:chgData name="sh ito" userId="b72e1b45a6eb2453" providerId="LiveId" clId="{472C60E8-F3D3-4523-8EFC-B1958ADD5935}" dt="2025-07-20T16:57:40.522" v="63" actId="478"/>
          <ac:cxnSpMkLst>
            <pc:docMk/>
            <pc:sldMk cId="3292416738" sldId="301"/>
            <ac:cxnSpMk id="119" creationId="{48A17A0B-DD89-4F1F-B0D4-31982AD764B3}"/>
          </ac:cxnSpMkLst>
        </pc:cxnChg>
        <pc:cxnChg chg="add del">
          <ac:chgData name="sh ito" userId="b72e1b45a6eb2453" providerId="LiveId" clId="{472C60E8-F3D3-4523-8EFC-B1958ADD5935}" dt="2025-07-20T16:57:42.137" v="64" actId="478"/>
          <ac:cxnSpMkLst>
            <pc:docMk/>
            <pc:sldMk cId="3292416738" sldId="301"/>
            <ac:cxnSpMk id="120" creationId="{093F1EA4-C0AB-46CA-A561-C69366828CFC}"/>
          </ac:cxnSpMkLst>
        </pc:cxnChg>
        <pc:cxnChg chg="add del">
          <ac:chgData name="sh ito" userId="b72e1b45a6eb2453" providerId="LiveId" clId="{472C60E8-F3D3-4523-8EFC-B1958ADD5935}" dt="2025-07-20T16:57:45.213" v="66" actId="478"/>
          <ac:cxnSpMkLst>
            <pc:docMk/>
            <pc:sldMk cId="3292416738" sldId="301"/>
            <ac:cxnSpMk id="121" creationId="{5E504E43-F97E-4AF8-A83E-A311E381D4A0}"/>
          </ac:cxnSpMkLst>
        </pc:cxn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32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GPro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※AHK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による</a:t>
            </a:r>
            <a:r>
              <a:rPr lang="ja-JP" altLang="en-US" sz="2000">
                <a:solidFill>
                  <a:schemeClr val="bg1"/>
                </a:solidFill>
                <a:latin typeface="+mn-ea"/>
                <a:cs typeface="Courier New" panose="02070309020205020404" pitchFamily="49" charset="0"/>
              </a:rPr>
              <a:t>変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更点は紫のみ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Paste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6" y="4919208"/>
            <a:ext cx="1082420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98" idx="0"/>
          </p:cNvCxnSpPr>
          <p:nvPr/>
        </p:nvCxnSpPr>
        <p:spPr>
          <a:xfrm>
            <a:off x="3693416" y="2379185"/>
            <a:ext cx="3268900" cy="15165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873723"/>
            <a:ext cx="1428748" cy="1576357"/>
            <a:chOff x="6348413" y="3864739"/>
            <a:chExt cx="1428748" cy="1576357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107508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35218</TotalTime>
  <Words>750</Words>
  <Application>Microsoft Office PowerPoint</Application>
  <PresentationFormat>画面に合わせる (4:3)</PresentationFormat>
  <Paragraphs>473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 ※AHKによる変更点は紫のみ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1802</cp:revision>
  <dcterms:created xsi:type="dcterms:W3CDTF">2015-05-12T16:23:26Z</dcterms:created>
  <dcterms:modified xsi:type="dcterms:W3CDTF">2025-07-20T20:52:31Z</dcterms:modified>
</cp:coreProperties>
</file>