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3"/>
  </p:notesMasterIdLst>
  <p:sldIdLst>
    <p:sldId id="256" r:id="rId2"/>
    <p:sldId id="290" r:id="rId3"/>
    <p:sldId id="301" r:id="rId4"/>
    <p:sldId id="298" r:id="rId5"/>
    <p:sldId id="296" r:id="rId6"/>
    <p:sldId id="299" r:id="rId7"/>
    <p:sldId id="302" r:id="rId8"/>
    <p:sldId id="291" r:id="rId9"/>
    <p:sldId id="315" r:id="rId10"/>
    <p:sldId id="326" r:id="rId11"/>
    <p:sldId id="257" r:id="rId1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E0EB64BE-48D3-4CCC-B677-ED717F675CF6}">
          <p14:sldIdLst>
            <p14:sldId id="256"/>
          </p14:sldIdLst>
        </p14:section>
        <p14:section name="Key - Essentials" id="{6174291A-784F-45E1-BFE7-F7EA5CF0DD80}">
          <p14:sldIdLst>
            <p14:sldId id="290"/>
            <p14:sldId id="301"/>
            <p14:sldId id="298"/>
          </p14:sldIdLst>
        </p14:section>
        <p14:section name="Key - Additionals" id="{D514A304-DFB3-43F1-8E51-71C8908F8D90}">
          <p14:sldIdLst>
            <p14:sldId id="296"/>
            <p14:sldId id="299"/>
            <p14:sldId id="302"/>
          </p14:sldIdLst>
        </p14:section>
        <p14:section name="Specifics" id="{1131141B-D930-4DC9-9F76-FD762E8D31E0}">
          <p14:sldIdLst>
            <p14:sldId id="291"/>
            <p14:sldId id="315"/>
          </p14:sldIdLst>
        </p14:section>
        <p14:section name="Mouse" id="{0AAD51D3-0BE5-4007-9022-D3725A3255BC}">
          <p14:sldIdLst>
            <p14:sldId id="326"/>
          </p14:sldIdLst>
        </p14:section>
        <p14:section name="Architecture" id="{BA19950A-77AE-47A4-9B93-EDCF2FC35A53}">
          <p14:sldIdLst>
            <p14:sldId id="25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B9B"/>
    <a:srgbClr val="70876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A107856-5554-42FB-B03E-39F5DBC370BA}" styleName="中間スタイル 4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中間スタイル 1 - アクセント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703" autoAdjust="0"/>
    <p:restoredTop sz="96243" autoAdjust="0"/>
  </p:normalViewPr>
  <p:slideViewPr>
    <p:cSldViewPr>
      <p:cViewPr varScale="1">
        <p:scale>
          <a:sx n="95" d="100"/>
          <a:sy n="95" d="100"/>
        </p:scale>
        <p:origin x="96" y="56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80" d="100"/>
        <a:sy n="1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to sh" userId="b72e1b45a6eb2453" providerId="LiveId" clId="{871E63B6-1655-4173-9A82-F7396D0876F0}"/>
    <pc:docChg chg="undo custSel delSld modSld modSection">
      <pc:chgData name="ito sh" userId="b72e1b45a6eb2453" providerId="LiveId" clId="{871E63B6-1655-4173-9A82-F7396D0876F0}" dt="2019-09-30T13:39:57.478" v="735" actId="207"/>
      <pc:docMkLst>
        <pc:docMk/>
      </pc:docMkLst>
      <pc:sldChg chg="modSp">
        <pc:chgData name="ito sh" userId="b72e1b45a6eb2453" providerId="LiveId" clId="{871E63B6-1655-4173-9A82-F7396D0876F0}" dt="2019-09-07T18:06:07.417" v="568" actId="20577"/>
        <pc:sldMkLst>
          <pc:docMk/>
          <pc:sldMk cId="3222679408" sldId="256"/>
        </pc:sldMkLst>
        <pc:spChg chg="mod">
          <ac:chgData name="ito sh" userId="b72e1b45a6eb2453" providerId="LiveId" clId="{871E63B6-1655-4173-9A82-F7396D0876F0}" dt="2019-09-07T18:06:07.417" v="568" actId="20577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871E63B6-1655-4173-9A82-F7396D0876F0}" dt="2019-09-07T18:05:48.593" v="559" actId="20577"/>
          <ac:spMkLst>
            <pc:docMk/>
            <pc:sldMk cId="3222679408" sldId="256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8-19T14:25:34.871" v="235"/>
        <pc:sldMkLst>
          <pc:docMk/>
          <pc:sldMk cId="1691482332" sldId="290"/>
        </pc:sldMkLst>
        <pc:spChg chg="mod">
          <ac:chgData name="ito sh" userId="b72e1b45a6eb2453" providerId="LiveId" clId="{871E63B6-1655-4173-9A82-F7396D0876F0}" dt="2019-08-19T14:25:19.749" v="233" actId="108"/>
          <ac:spMkLst>
            <pc:docMk/>
            <pc:sldMk cId="1691482332" sldId="290"/>
            <ac:spMk id="61" creationId="{00000000-0000-0000-0000-000000000000}"/>
          </ac:spMkLst>
        </pc:spChg>
        <pc:spChg chg="add del">
          <ac:chgData name="ito sh" userId="b72e1b45a6eb2453" providerId="LiveId" clId="{871E63B6-1655-4173-9A82-F7396D0876F0}" dt="2019-08-19T14:25:34.871" v="235"/>
          <ac:spMkLst>
            <pc:docMk/>
            <pc:sldMk cId="1691482332" sldId="290"/>
            <ac:spMk id="71" creationId="{CC6D9729-F439-47A2-9F7A-D8475B779121}"/>
          </ac:spMkLst>
        </pc:spChg>
      </pc:sldChg>
      <pc:sldChg chg="addSp delSp modSp">
        <pc:chgData name="ito sh" userId="b72e1b45a6eb2453" providerId="LiveId" clId="{871E63B6-1655-4173-9A82-F7396D0876F0}" dt="2019-09-07T18:14:57.036" v="578" actId="165"/>
        <pc:sldMkLst>
          <pc:docMk/>
          <pc:sldMk cId="1582896633" sldId="291"/>
        </pc:sldMkLst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1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2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3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4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0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1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2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3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4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5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6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7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8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59" creationId="{00000000-0000-0000-0000-000000000000}"/>
          </ac:spMkLst>
        </pc:spChg>
        <pc:spChg chg="mod topLvl">
          <ac:chgData name="ito sh" userId="b72e1b45a6eb2453" providerId="LiveId" clId="{871E63B6-1655-4173-9A82-F7396D0876F0}" dt="2019-09-07T18:14:57.036" v="578" actId="165"/>
          <ac:spMkLst>
            <pc:docMk/>
            <pc:sldMk cId="1582896633" sldId="291"/>
            <ac:spMk id="60" creationId="{00000000-0000-0000-0000-000000000000}"/>
          </ac:spMkLst>
        </pc:spChg>
        <pc:grpChg chg="add del mod">
          <ac:chgData name="ito sh" userId="b72e1b45a6eb2453" providerId="LiveId" clId="{871E63B6-1655-4173-9A82-F7396D0876F0}" dt="2019-09-07T18:14:48.225" v="570" actId="165"/>
          <ac:grpSpMkLst>
            <pc:docMk/>
            <pc:sldMk cId="1582896633" sldId="291"/>
            <ac:grpSpMk id="3" creationId="{63798E47-DD13-4532-B5F0-8BBD850A576B}"/>
          </ac:grpSpMkLst>
        </pc:grpChg>
        <pc:grpChg chg="add del mod">
          <ac:chgData name="ito sh" userId="b72e1b45a6eb2453" providerId="LiveId" clId="{871E63B6-1655-4173-9A82-F7396D0876F0}" dt="2019-09-07T18:14:50.162" v="572" actId="165"/>
          <ac:grpSpMkLst>
            <pc:docMk/>
            <pc:sldMk cId="1582896633" sldId="291"/>
            <ac:grpSpMk id="4" creationId="{11ADD4B7-D5B2-4C39-9949-846369C4D075}"/>
          </ac:grpSpMkLst>
        </pc:grpChg>
        <pc:grpChg chg="add del mod">
          <ac:chgData name="ito sh" userId="b72e1b45a6eb2453" providerId="LiveId" clId="{871E63B6-1655-4173-9A82-F7396D0876F0}" dt="2019-09-07T18:14:51.454" v="574" actId="165"/>
          <ac:grpSpMkLst>
            <pc:docMk/>
            <pc:sldMk cId="1582896633" sldId="291"/>
            <ac:grpSpMk id="5" creationId="{AA3F4FFA-DC43-4039-B2E5-791913449906}"/>
          </ac:grpSpMkLst>
        </pc:grpChg>
        <pc:grpChg chg="add del mod">
          <ac:chgData name="ito sh" userId="b72e1b45a6eb2453" providerId="LiveId" clId="{871E63B6-1655-4173-9A82-F7396D0876F0}" dt="2019-09-07T18:14:52.833" v="576" actId="165"/>
          <ac:grpSpMkLst>
            <pc:docMk/>
            <pc:sldMk cId="1582896633" sldId="291"/>
            <ac:grpSpMk id="21" creationId="{2793673F-0591-4F08-B13D-3EF961B7BC50}"/>
          </ac:grpSpMkLst>
        </pc:grpChg>
        <pc:grpChg chg="add del mod">
          <ac:chgData name="ito sh" userId="b72e1b45a6eb2453" providerId="LiveId" clId="{871E63B6-1655-4173-9A82-F7396D0876F0}" dt="2019-09-07T18:14:57.036" v="578" actId="165"/>
          <ac:grpSpMkLst>
            <pc:docMk/>
            <pc:sldMk cId="1582896633" sldId="291"/>
            <ac:grpSpMk id="48" creationId="{A633C60F-E237-4021-94E5-D60E1C8236EB}"/>
          </ac:grpSpMkLst>
        </pc:grpChg>
      </pc:sldChg>
      <pc:sldChg chg="modSp">
        <pc:chgData name="ito sh" userId="b72e1b45a6eb2453" providerId="LiveId" clId="{871E63B6-1655-4173-9A82-F7396D0876F0}" dt="2019-08-26T14:12:05.212" v="500" actId="207"/>
        <pc:sldMkLst>
          <pc:docMk/>
          <pc:sldMk cId="1941651198" sldId="294"/>
        </pc:sldMkLst>
        <pc:spChg chg="mod">
          <ac:chgData name="ito sh" userId="b72e1b45a6eb2453" providerId="LiveId" clId="{871E63B6-1655-4173-9A82-F7396D0876F0}" dt="2019-08-26T14:12:05.212" v="500" actId="207"/>
          <ac:spMkLst>
            <pc:docMk/>
            <pc:sldMk cId="1941651198" sldId="294"/>
            <ac:spMk id="5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08T13:55:16.333" v="594" actId="207"/>
        <pc:sldMkLst>
          <pc:docMk/>
          <pc:sldMk cId="715667158" sldId="296"/>
        </pc:sldMkLst>
        <pc:spChg chg="mod">
          <ac:chgData name="ito sh" userId="b72e1b45a6eb2453" providerId="LiveId" clId="{871E63B6-1655-4173-9A82-F7396D0876F0}" dt="2019-09-08T13:55:16.333" v="594" actId="207"/>
          <ac:spMkLst>
            <pc:docMk/>
            <pc:sldMk cId="715667158" sldId="296"/>
            <ac:spMk id="2" creationId="{00000000-0000-0000-0000-000000000000}"/>
          </ac:spMkLst>
        </pc:spChg>
        <pc:spChg chg="add del">
          <ac:chgData name="ito sh" userId="b72e1b45a6eb2453" providerId="LiveId" clId="{871E63B6-1655-4173-9A82-F7396D0876F0}" dt="2019-08-19T10:47:25.239" v="23"/>
          <ac:spMkLst>
            <pc:docMk/>
            <pc:sldMk cId="715667158" sldId="296"/>
            <ac:spMk id="3" creationId="{7B0D2858-FA7E-45E9-AA90-24CD3242B2C0}"/>
          </ac:spMkLst>
        </pc:spChg>
      </pc:sldChg>
      <pc:sldChg chg="modSp">
        <pc:chgData name="ito sh" userId="b72e1b45a6eb2453" providerId="LiveId" clId="{871E63B6-1655-4173-9A82-F7396D0876F0}" dt="2019-08-26T13:32:36.914" v="480" actId="115"/>
        <pc:sldMkLst>
          <pc:docMk/>
          <pc:sldMk cId="2173051432" sldId="298"/>
        </pc:sldMkLst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6.914" v="480" actId="115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59" creationId="{00000000-0000-0000-0000-000000000000}"/>
          </ac:spMkLst>
        </pc:spChg>
        <pc:spChg chg="mod">
          <ac:chgData name="ito sh" userId="b72e1b45a6eb2453" providerId="LiveId" clId="{871E63B6-1655-4173-9A82-F7396D0876F0}" dt="2019-08-26T13:32:30.092" v="477" actId="207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30T13:39:57.478" v="735" actId="207"/>
        <pc:sldMkLst>
          <pc:docMk/>
          <pc:sldMk cId="2676337646" sldId="299"/>
        </pc:sldMkLst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871E63B6-1655-4173-9A82-F7396D0876F0}" dt="2019-08-19T14:26:29.167" v="244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871E63B6-1655-4173-9A82-F7396D0876F0}" dt="2019-09-30T07:39:39.238" v="664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871E63B6-1655-4173-9A82-F7396D0876F0}" dt="2019-09-30T07:44:08.485" v="709" actId="404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2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3" creationId="{00000000-0000-0000-0000-000000000000}"/>
          </ac:spMkLst>
        </pc:spChg>
        <pc:spChg chg="mod">
          <ac:chgData name="ito sh" userId="b72e1b45a6eb2453" providerId="LiveId" clId="{871E63B6-1655-4173-9A82-F7396D0876F0}" dt="2019-08-19T14:34:15.404" v="355" actId="68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871E63B6-1655-4173-9A82-F7396D0876F0}" dt="2019-09-30T07:44:21.039" v="711" actId="2057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871E63B6-1655-4173-9A82-F7396D0876F0}" dt="2019-09-30T07:44:22.935" v="713" actId="2057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871E63B6-1655-4173-9A82-F7396D0876F0}" dt="2019-09-30T07:44:24.188" v="715" actId="2057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871E63B6-1655-4173-9A82-F7396D0876F0}" dt="2019-09-30T13:39:57.478" v="735" actId="207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871E63B6-1655-4173-9A82-F7396D0876F0}" dt="2019-09-30T13:37:32.380" v="724" actId="207"/>
          <ac:spMkLst>
            <pc:docMk/>
            <pc:sldMk cId="2676337646" sldId="299"/>
            <ac:spMk id="52" creationId="{00000000-0000-0000-0000-000000000000}"/>
          </ac:spMkLst>
        </pc:spChg>
        <pc:spChg chg="mod ord">
          <ac:chgData name="ito sh" userId="b72e1b45a6eb2453" providerId="LiveId" clId="{871E63B6-1655-4173-9A82-F7396D0876F0}" dt="2019-09-30T07:38:59.659" v="662" actId="166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871E63B6-1655-4173-9A82-F7396D0876F0}" dt="2019-08-19T15:21:59.740" v="372" actId="207"/>
          <ac:spMkLst>
            <pc:docMk/>
            <pc:sldMk cId="2676337646" sldId="299"/>
            <ac:spMk id="66" creationId="{00000000-0000-0000-0000-000000000000}"/>
          </ac:spMkLst>
        </pc:spChg>
        <pc:spChg chg="add mod">
          <ac:chgData name="ito sh" userId="b72e1b45a6eb2453" providerId="LiveId" clId="{871E63B6-1655-4173-9A82-F7396D0876F0}" dt="2019-08-19T14:26:16.266" v="241" actId="207"/>
          <ac:spMkLst>
            <pc:docMk/>
            <pc:sldMk cId="2676337646" sldId="299"/>
            <ac:spMk id="67" creationId="{2F49FBF2-61EA-410C-BD35-AB12B90CB001}"/>
          </ac:spMkLst>
        </pc:spChg>
        <pc:spChg chg="add mod">
          <ac:chgData name="ito sh" userId="b72e1b45a6eb2453" providerId="LiveId" clId="{871E63B6-1655-4173-9A82-F7396D0876F0}" dt="2019-08-19T14:27:14.812" v="255" actId="14100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871E63B6-1655-4173-9A82-F7396D0876F0}" dt="2019-08-19T14:28:39.779" v="300" actId="478"/>
          <ac:spMkLst>
            <pc:docMk/>
            <pc:sldMk cId="2676337646" sldId="299"/>
            <ac:spMk id="73" creationId="{720EA02B-4178-499E-9F5E-E0264E143E9F}"/>
          </ac:spMkLst>
        </pc:spChg>
        <pc:picChg chg="add mod">
          <ac:chgData name="ito sh" userId="b72e1b45a6eb2453" providerId="LiveId" clId="{871E63B6-1655-4173-9A82-F7396D0876F0}" dt="2019-08-26T13:22:14.322" v="469" actId="14100"/>
          <ac:picMkLst>
            <pc:docMk/>
            <pc:sldMk cId="2676337646" sldId="299"/>
            <ac:picMk id="3" creationId="{99B605E9-1779-4B6C-8162-50BBE599EFE2}"/>
          </ac:picMkLst>
        </pc:picChg>
        <pc:picChg chg="add mod">
          <ac:chgData name="ito sh" userId="b72e1b45a6eb2453" providerId="LiveId" clId="{871E63B6-1655-4173-9A82-F7396D0876F0}" dt="2019-09-30T07:40:01.752" v="671" actId="14100"/>
          <ac:picMkLst>
            <pc:docMk/>
            <pc:sldMk cId="2676337646" sldId="299"/>
            <ac:picMk id="5" creationId="{B2809DBC-DDAC-4EAB-8768-6C15BC9B4C61}"/>
          </ac:picMkLst>
        </pc:picChg>
        <pc:picChg chg="add del mod">
          <ac:chgData name="ito sh" userId="b72e1b45a6eb2453" providerId="LiveId" clId="{871E63B6-1655-4173-9A82-F7396D0876F0}" dt="2019-09-30T13:36:38.855" v="717" actId="478"/>
          <ac:picMkLst>
            <pc:docMk/>
            <pc:sldMk cId="2676337646" sldId="299"/>
            <ac:picMk id="21" creationId="{FA8156E4-2D12-4881-B9A3-C3815993937D}"/>
          </ac:picMkLst>
        </pc:picChg>
        <pc:picChg chg="add del mod">
          <ac:chgData name="ito sh" userId="b72e1b45a6eb2453" providerId="LiveId" clId="{871E63B6-1655-4173-9A82-F7396D0876F0}" dt="2019-09-30T13:37:10.535" v="719"/>
          <ac:picMkLst>
            <pc:docMk/>
            <pc:sldMk cId="2676337646" sldId="299"/>
            <ac:picMk id="47" creationId="{32C63AA5-3E90-4F25-9D64-4BA3DB055232}"/>
          </ac:picMkLst>
        </pc:picChg>
        <pc:picChg chg="add del mod">
          <ac:chgData name="ito sh" userId="b72e1b45a6eb2453" providerId="LiveId" clId="{871E63B6-1655-4173-9A82-F7396D0876F0}" dt="2019-09-30T13:39:51.013" v="734" actId="1076"/>
          <ac:picMkLst>
            <pc:docMk/>
            <pc:sldMk cId="2676337646" sldId="299"/>
            <ac:picMk id="48" creationId="{64C3AF6C-B733-4BA3-8F59-FBEAF13EB96B}"/>
          </ac:picMkLst>
        </pc:picChg>
        <pc:picChg chg="add mod">
          <ac:chgData name="ito sh" userId="b72e1b45a6eb2453" providerId="LiveId" clId="{871E63B6-1655-4173-9A82-F7396D0876F0}" dt="2019-09-30T13:38:49.302" v="731" actId="167"/>
          <ac:picMkLst>
            <pc:docMk/>
            <pc:sldMk cId="2676337646" sldId="299"/>
            <ac:picMk id="49" creationId="{5E8DF95A-0503-4A1A-8F2E-39EBD091B64B}"/>
          </ac:picMkLst>
        </pc:picChg>
        <pc:picChg chg="add mod">
          <ac:chgData name="ito sh" userId="b72e1b45a6eb2453" providerId="LiveId" clId="{871E63B6-1655-4173-9A82-F7396D0876F0}" dt="2019-09-30T07:38:50.513" v="659" actId="14100"/>
          <ac:picMkLst>
            <pc:docMk/>
            <pc:sldMk cId="2676337646" sldId="299"/>
            <ac:picMk id="1026" creationId="{28350437-A961-4E43-AC92-608B60323386}"/>
          </ac:picMkLst>
        </pc:picChg>
        <pc:picChg chg="del mod">
          <ac:chgData name="ito sh" userId="b72e1b45a6eb2453" providerId="LiveId" clId="{871E63B6-1655-4173-9A82-F7396D0876F0}" dt="2019-08-26T13:22:10.851" v="467" actId="478"/>
          <ac:picMkLst>
            <pc:docMk/>
            <pc:sldMk cId="2676337646" sldId="299"/>
            <ac:picMk id="1026" creationId="{E55D9B0A-B67E-40F0-9D8D-C51FB4E1691A}"/>
          </ac:picMkLst>
        </pc:picChg>
        <pc:picChg chg="add mod">
          <ac:chgData name="ito sh" userId="b72e1b45a6eb2453" providerId="LiveId" clId="{871E63B6-1655-4173-9A82-F7396D0876F0}" dt="2019-09-30T07:40:59.949" v="695" actId="1076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871E63B6-1655-4173-9A82-F7396D0876F0}" dt="2019-09-30T07:39:14.154" v="663" actId="1076"/>
          <ac:picMkLst>
            <pc:docMk/>
            <pc:sldMk cId="2676337646" sldId="299"/>
            <ac:picMk id="1034" creationId="{AB0162CD-D820-424D-9546-3DC1A83D2FC1}"/>
          </ac:picMkLst>
        </pc:picChg>
        <pc:picChg chg="add del">
          <ac:chgData name="ito sh" userId="b72e1b45a6eb2453" providerId="LiveId" clId="{871E63B6-1655-4173-9A82-F7396D0876F0}" dt="2019-08-26T13:21:45.282" v="463" actId="478"/>
          <ac:picMkLst>
            <pc:docMk/>
            <pc:sldMk cId="2676337646" sldId="299"/>
            <ac:picMk id="1046" creationId="{D574ABC0-A093-4984-9A4E-8F781849807A}"/>
          </ac:picMkLst>
        </pc:picChg>
        <pc:picChg chg="del">
          <ac:chgData name="ito sh" userId="b72e1b45a6eb2453" providerId="LiveId" clId="{871E63B6-1655-4173-9A82-F7396D0876F0}" dt="2019-09-30T07:40:07.628" v="672" actId="478"/>
          <ac:picMkLst>
            <pc:docMk/>
            <pc:sldMk cId="2676337646" sldId="299"/>
            <ac:picMk id="1048" creationId="{3436D746-896C-4B4A-9347-EDA267846073}"/>
          </ac:picMkLst>
        </pc:picChg>
        <pc:cxnChg chg="add mod">
          <ac:chgData name="ito sh" userId="b72e1b45a6eb2453" providerId="LiveId" clId="{871E63B6-1655-4173-9A82-F7396D0876F0}" dt="2019-08-19T14:27:28.392" v="258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del">
        <pc:chgData name="ito sh" userId="b72e1b45a6eb2453" providerId="LiveId" clId="{871E63B6-1655-4173-9A82-F7396D0876F0}" dt="2019-09-07T17:55:33.012" v="520" actId="2696"/>
        <pc:sldMkLst>
          <pc:docMk/>
          <pc:sldMk cId="2346604143" sldId="300"/>
        </pc:sldMkLst>
      </pc:sldChg>
      <pc:sldChg chg="modSp">
        <pc:chgData name="ito sh" userId="b72e1b45a6eb2453" providerId="LiveId" clId="{871E63B6-1655-4173-9A82-F7396D0876F0}" dt="2019-08-26T14:11:54.039" v="491" actId="207"/>
        <pc:sldMkLst>
          <pc:docMk/>
          <pc:sldMk cId="3292416738" sldId="301"/>
        </pc:sldMkLst>
        <pc:spChg chg="mod">
          <ac:chgData name="ito sh" userId="b72e1b45a6eb2453" providerId="LiveId" clId="{871E63B6-1655-4173-9A82-F7396D0876F0}" dt="2019-08-26T14:11:54.039" v="491" actId="207"/>
          <ac:spMkLst>
            <pc:docMk/>
            <pc:sldMk cId="3292416738" sldId="301"/>
            <ac:spMk id="53" creationId="{00000000-0000-0000-0000-000000000000}"/>
          </ac:spMkLst>
        </pc:spChg>
      </pc:sldChg>
      <pc:sldChg chg="addSp delSp modSp setBg">
        <pc:chgData name="ito sh" userId="b72e1b45a6eb2453" providerId="LiveId" clId="{871E63B6-1655-4173-9A82-F7396D0876F0}" dt="2019-09-08T01:22:03.951" v="592" actId="171"/>
        <pc:sldMkLst>
          <pc:docMk/>
          <pc:sldMk cId="2020473484" sldId="302"/>
        </pc:sldMkLst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1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2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3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4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0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1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4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5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6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7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8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59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2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3" creationId="{00000000-0000-0000-0000-000000000000}"/>
          </ac:spMkLst>
        </pc:spChg>
        <pc:spChg chg="mod ord topLvl">
          <ac:chgData name="ito sh" userId="b72e1b45a6eb2453" providerId="LiveId" clId="{871E63B6-1655-4173-9A82-F7396D0876F0}" dt="2019-09-08T01:22:03.951" v="592" actId="171"/>
          <ac:spMkLst>
            <pc:docMk/>
            <pc:sldMk cId="2020473484" sldId="302"/>
            <ac:spMk id="65" creationId="{00000000-0000-0000-0000-000000000000}"/>
          </ac:spMkLst>
        </pc:spChg>
        <pc:grpChg chg="add del mod">
          <ac:chgData name="ito sh" userId="b72e1b45a6eb2453" providerId="LiveId" clId="{871E63B6-1655-4173-9A82-F7396D0876F0}" dt="2019-09-08T01:21:53.440" v="588" actId="165"/>
          <ac:grpSpMkLst>
            <pc:docMk/>
            <pc:sldMk cId="2020473484" sldId="302"/>
            <ac:grpSpMk id="3" creationId="{9E333E4B-7470-418B-8DF4-B627C5732653}"/>
          </ac:grpSpMkLst>
        </pc:grpChg>
        <pc:grpChg chg="add del mod">
          <ac:chgData name="ito sh" userId="b72e1b45a6eb2453" providerId="LiveId" clId="{871E63B6-1655-4173-9A82-F7396D0876F0}" dt="2019-09-08T01:21:57.023" v="590" actId="165"/>
          <ac:grpSpMkLst>
            <pc:docMk/>
            <pc:sldMk cId="2020473484" sldId="302"/>
            <ac:grpSpMk id="4" creationId="{EAD2994F-FF9D-4AA8-A80E-D0C702B23268}"/>
          </ac:grpSpMkLst>
        </pc:grpChg>
      </pc:sldChg>
      <pc:sldChg chg="addSp delSp modSp">
        <pc:chgData name="ito sh" userId="b72e1b45a6eb2453" providerId="LiveId" clId="{871E63B6-1655-4173-9A82-F7396D0876F0}" dt="2019-09-07T18:15:10.366" v="586" actId="165"/>
        <pc:sldMkLst>
          <pc:docMk/>
          <pc:sldMk cId="2112611312" sldId="306"/>
        </pc:sldMkLst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1" creationId="{D634BDA4-FC96-4AC6-A7D1-90D5CEACF2F1}"/>
          </ac:spMkLst>
        </pc:spChg>
        <pc:spChg chg="mod topLvl">
          <ac:chgData name="ito sh" userId="b72e1b45a6eb2453" providerId="LiveId" clId="{871E63B6-1655-4173-9A82-F7396D0876F0}" dt="2019-09-07T18:15:10.366" v="586" actId="165"/>
          <ac:spMkLst>
            <pc:docMk/>
            <pc:sldMk cId="2112611312" sldId="306"/>
            <ac:spMk id="12" creationId="{539358A3-A26B-4868-AB7C-299CCAA79440}"/>
          </ac:spMkLst>
        </pc:spChg>
        <pc:grpChg chg="add del mod">
          <ac:chgData name="ito sh" userId="b72e1b45a6eb2453" providerId="LiveId" clId="{871E63B6-1655-4173-9A82-F7396D0876F0}" dt="2019-09-07T18:15:05.709" v="580" actId="165"/>
          <ac:grpSpMkLst>
            <pc:docMk/>
            <pc:sldMk cId="2112611312" sldId="306"/>
            <ac:grpSpMk id="4" creationId="{FFC7E172-CF7C-435B-A20E-E322653FFC23}"/>
          </ac:grpSpMkLst>
        </pc:grpChg>
        <pc:grpChg chg="add del mod">
          <ac:chgData name="ito sh" userId="b72e1b45a6eb2453" providerId="LiveId" clId="{871E63B6-1655-4173-9A82-F7396D0876F0}" dt="2019-09-07T18:15:07.487" v="582" actId="165"/>
          <ac:grpSpMkLst>
            <pc:docMk/>
            <pc:sldMk cId="2112611312" sldId="306"/>
            <ac:grpSpMk id="5" creationId="{BA14F857-979A-4D18-BE43-80BC979860DC}"/>
          </ac:grpSpMkLst>
        </pc:grpChg>
        <pc:grpChg chg="add del mod">
          <ac:chgData name="ito sh" userId="b72e1b45a6eb2453" providerId="LiveId" clId="{871E63B6-1655-4173-9A82-F7396D0876F0}" dt="2019-09-07T18:15:08.927" v="584" actId="165"/>
          <ac:grpSpMkLst>
            <pc:docMk/>
            <pc:sldMk cId="2112611312" sldId="306"/>
            <ac:grpSpMk id="6" creationId="{B337AE77-ADAF-468F-9E1A-4F05FA9CA5C6}"/>
          </ac:grpSpMkLst>
        </pc:grpChg>
        <pc:grpChg chg="add del mod">
          <ac:chgData name="ito sh" userId="b72e1b45a6eb2453" providerId="LiveId" clId="{871E63B6-1655-4173-9A82-F7396D0876F0}" dt="2019-09-07T18:15:10.366" v="586" actId="165"/>
          <ac:grpSpMkLst>
            <pc:docMk/>
            <pc:sldMk cId="2112611312" sldId="306"/>
            <ac:grpSpMk id="7" creationId="{1FCF0B38-4BE7-492F-8453-03EEC40440AD}"/>
          </ac:grpSpMkLst>
        </pc:grpChg>
      </pc:sldChg>
      <pc:sldChg chg="del">
        <pc:chgData name="ito sh" userId="b72e1b45a6eb2453" providerId="LiveId" clId="{871E63B6-1655-4173-9A82-F7396D0876F0}" dt="2019-09-07T17:55:31.826" v="519" actId="2696"/>
        <pc:sldMkLst>
          <pc:docMk/>
          <pc:sldMk cId="2370953379" sldId="313"/>
        </pc:sldMkLst>
      </pc:sldChg>
      <pc:sldChg chg="modSp">
        <pc:chgData name="ito sh" userId="b72e1b45a6eb2453" providerId="LiveId" clId="{871E63B6-1655-4173-9A82-F7396D0876F0}" dt="2019-09-07T17:57:09.054" v="524" actId="6549"/>
        <pc:sldMkLst>
          <pc:docMk/>
          <pc:sldMk cId="4291978540" sldId="325"/>
        </pc:sldMkLst>
        <pc:spChg chg="mod">
          <ac:chgData name="ito sh" userId="b72e1b45a6eb2453" providerId="LiveId" clId="{871E63B6-1655-4173-9A82-F7396D0876F0}" dt="2019-09-07T17:57:09.054" v="524" actId="6549"/>
          <ac:spMkLst>
            <pc:docMk/>
            <pc:sldMk cId="4291978540" sldId="325"/>
            <ac:spMk id="3" creationId="{00000000-0000-0000-0000-000000000000}"/>
          </ac:spMkLst>
        </pc:spChg>
      </pc:sldChg>
      <pc:sldChg chg="addSp delSp modSp">
        <pc:chgData name="ito sh" userId="b72e1b45a6eb2453" providerId="LiveId" clId="{871E63B6-1655-4173-9A82-F7396D0876F0}" dt="2019-09-14T03:39:28.556" v="654"/>
        <pc:sldMkLst>
          <pc:docMk/>
          <pc:sldMk cId="625981191" sldId="326"/>
        </pc:sldMkLst>
        <pc:spChg chg="add del mod">
          <ac:chgData name="ito sh" userId="b72e1b45a6eb2453" providerId="LiveId" clId="{871E63B6-1655-4173-9A82-F7396D0876F0}" dt="2019-09-07T17:56:49.069" v="522" actId="478"/>
          <ac:spMkLst>
            <pc:docMk/>
            <pc:sldMk cId="625981191" sldId="326"/>
            <ac:spMk id="3" creationId="{8BDB5DF4-9600-4F4C-A3BE-0E82A5115B20}"/>
          </ac:spMkLst>
        </pc:spChg>
        <pc:spChg chg="del mod">
          <ac:chgData name="ito sh" userId="b72e1b45a6eb2453" providerId="LiveId" clId="{871E63B6-1655-4173-9A82-F7396D0876F0}" dt="2019-09-07T17:56:46.139" v="521" actId="478"/>
          <ac:spMkLst>
            <pc:docMk/>
            <pc:sldMk cId="625981191" sldId="326"/>
            <ac:spMk id="6" creationId="{58378C87-A628-4289-B6A7-541503C394C7}"/>
          </ac:spMkLst>
        </pc:spChg>
        <pc:graphicFrameChg chg="mod modGraphic">
          <ac:chgData name="ito sh" userId="b72e1b45a6eb2453" providerId="LiveId" clId="{871E63B6-1655-4173-9A82-F7396D0876F0}" dt="2019-09-14T03:39:28.556" v="654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105FA30F-C1AB-4B2C-9DEE-03D8017723E0}"/>
    <pc:docChg chg="custSel modSld">
      <pc:chgData name="ito sh" userId="b72e1b45a6eb2453" providerId="LiveId" clId="{105FA30F-C1AB-4B2C-9DEE-03D8017723E0}" dt="2019-12-21T23:35:00.347" v="2" actId="207"/>
      <pc:docMkLst>
        <pc:docMk/>
      </pc:docMkLst>
      <pc:sldChg chg="modSp">
        <pc:chgData name="ito sh" userId="b72e1b45a6eb2453" providerId="LiveId" clId="{105FA30F-C1AB-4B2C-9DEE-03D8017723E0}" dt="2019-12-21T23:35:00.347" v="2" actId="207"/>
        <pc:sldMkLst>
          <pc:docMk/>
          <pc:sldMk cId="625981191" sldId="326"/>
        </pc:sldMkLst>
        <pc:graphicFrameChg chg="modGraphic">
          <ac:chgData name="ito sh" userId="b72e1b45a6eb2453" providerId="LiveId" clId="{105FA30F-C1AB-4B2C-9DEE-03D8017723E0}" dt="2019-12-21T23:35:00.347" v="2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71BFC6A2-53B5-4E6B-8BE2-264DBB8E2D32}"/>
    <pc:docChg chg="undo custSel modSld">
      <pc:chgData name="ito sh" userId="b72e1b45a6eb2453" providerId="LiveId" clId="{71BFC6A2-53B5-4E6B-8BE2-264DBB8E2D32}" dt="2023-03-26T07:46:35.272" v="241" actId="207"/>
      <pc:docMkLst>
        <pc:docMk/>
      </pc:docMkLst>
      <pc:sldChg chg="modSp mod">
        <pc:chgData name="ito sh" userId="b72e1b45a6eb2453" providerId="LiveId" clId="{71BFC6A2-53B5-4E6B-8BE2-264DBB8E2D32}" dt="2023-01-02T07:57:44.635" v="147" actId="207"/>
        <pc:sldMkLst>
          <pc:docMk/>
          <pc:sldMk cId="1691482332" sldId="290"/>
        </pc:sldMkLst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1BFC6A2-53B5-4E6B-8BE2-264DBB8E2D32}" dt="2023-01-02T07:57:44.635" v="147" actId="207"/>
          <ac:spMkLst>
            <pc:docMk/>
            <pc:sldMk cId="1691482332" sldId="290"/>
            <ac:spMk id="70" creationId="{00000000-0000-0000-0000-000000000000}"/>
          </ac:spMkLst>
        </pc:spChg>
      </pc:sldChg>
      <pc:sldChg chg="delSp modSp mod">
        <pc:chgData name="ito sh" userId="b72e1b45a6eb2453" providerId="LiveId" clId="{71BFC6A2-53B5-4E6B-8BE2-264DBB8E2D32}" dt="2022-08-07T20:04:35.711" v="90" actId="207"/>
        <pc:sldMkLst>
          <pc:docMk/>
          <pc:sldMk cId="2676337646" sldId="299"/>
        </pc:sldMkLst>
        <pc:spChg chg="mod">
          <ac:chgData name="ito sh" userId="b72e1b45a6eb2453" providerId="LiveId" clId="{71BFC6A2-53B5-4E6B-8BE2-264DBB8E2D32}" dt="2022-08-07T20:04:35.711" v="90" actId="207"/>
          <ac:spMkLst>
            <pc:docMk/>
            <pc:sldMk cId="2676337646" sldId="299"/>
            <ac:spMk id="29" creationId="{00000000-0000-0000-0000-000000000000}"/>
          </ac:spMkLst>
        </pc:spChg>
        <pc:picChg chg="del">
          <ac:chgData name="ito sh" userId="b72e1b45a6eb2453" providerId="LiveId" clId="{71BFC6A2-53B5-4E6B-8BE2-264DBB8E2D32}" dt="2022-08-07T20:04:30.442" v="88" actId="478"/>
          <ac:picMkLst>
            <pc:docMk/>
            <pc:sldMk cId="2676337646" sldId="299"/>
            <ac:picMk id="47" creationId="{2ED35A27-F52E-458C-AA12-58C08B85C195}"/>
          </ac:picMkLst>
        </pc:picChg>
      </pc:sldChg>
      <pc:sldChg chg="modSp mod">
        <pc:chgData name="ito sh" userId="b72e1b45a6eb2453" providerId="LiveId" clId="{71BFC6A2-53B5-4E6B-8BE2-264DBB8E2D32}" dt="2022-05-06T12:25:10.304" v="84" actId="20577"/>
        <pc:sldMkLst>
          <pc:docMk/>
          <pc:sldMk cId="2043145239" sldId="315"/>
        </pc:sldMkLst>
        <pc:spChg chg="mod">
          <ac:chgData name="ito sh" userId="b72e1b45a6eb2453" providerId="LiveId" clId="{71BFC6A2-53B5-4E6B-8BE2-264DBB8E2D32}" dt="2022-05-06T12:25:10.304" v="84" actId="2057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71BFC6A2-53B5-4E6B-8BE2-264DBB8E2D32}" dt="2022-05-06T12:25:07.003" v="83"/>
          <ac:spMkLst>
            <pc:docMk/>
            <pc:sldMk cId="2043145239" sldId="315"/>
            <ac:spMk id="55" creationId="{00000000-0000-0000-0000-000000000000}"/>
          </ac:spMkLst>
        </pc:spChg>
      </pc:sldChg>
      <pc:sldChg chg="addSp delSp modSp mod">
        <pc:chgData name="ito sh" userId="b72e1b45a6eb2453" providerId="LiveId" clId="{71BFC6A2-53B5-4E6B-8BE2-264DBB8E2D32}" dt="2023-03-26T07:46:35.272" v="241" actId="207"/>
        <pc:sldMkLst>
          <pc:docMk/>
          <pc:sldMk cId="625981191" sldId="326"/>
        </pc:sldMkLst>
        <pc:spChg chg="add del mod">
          <ac:chgData name="ito sh" userId="b72e1b45a6eb2453" providerId="LiveId" clId="{71BFC6A2-53B5-4E6B-8BE2-264DBB8E2D32}" dt="2022-05-06T10:32:34.045" v="18" actId="1036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71BFC6A2-53B5-4E6B-8BE2-264DBB8E2D32}" dt="2022-05-06T10:32:25.690" v="14" actId="1076"/>
          <ac:spMkLst>
            <pc:docMk/>
            <pc:sldMk cId="625981191" sldId="326"/>
            <ac:spMk id="9" creationId="{58F9482D-E19F-4A1E-B981-216D783B9E9E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0" creationId="{38249D11-76E1-4C03-94CE-B8FF19F3E1E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1" creationId="{5655CDBA-09C9-40DA-93A1-EEB72DD5B740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2" creationId="{0576917C-C5B4-42C0-849E-0D3E9AEC5305}"/>
          </ac:spMkLst>
        </pc:spChg>
        <pc:spChg chg="mod">
          <ac:chgData name="ito sh" userId="b72e1b45a6eb2453" providerId="LiveId" clId="{71BFC6A2-53B5-4E6B-8BE2-264DBB8E2D32}" dt="2022-05-06T10:33:30.256" v="38" actId="208"/>
          <ac:spMkLst>
            <pc:docMk/>
            <pc:sldMk cId="625981191" sldId="326"/>
            <ac:spMk id="13" creationId="{ADBF5021-60C3-4424-97B4-14DE7A25CDBA}"/>
          </ac:spMkLst>
        </pc:spChg>
        <pc:grpChg chg="mod">
          <ac:chgData name="ito sh" userId="b72e1b45a6eb2453" providerId="LiveId" clId="{71BFC6A2-53B5-4E6B-8BE2-264DBB8E2D32}" dt="2022-05-06T10:32:25.690" v="14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1BFC6A2-53B5-4E6B-8BE2-264DBB8E2D32}" dt="2023-03-26T07:46:35.272" v="24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mod">
          <ac:chgData name="ito sh" userId="b72e1b45a6eb2453" providerId="LiveId" clId="{71BFC6A2-53B5-4E6B-8BE2-264DBB8E2D32}" dt="2022-05-06T10:32:25.690" v="14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75AA17FA-A6ED-4888-9B58-8A66532478ED}"/>
    <pc:docChg chg="undo redo custSel delSld modSld modSection">
      <pc:chgData name="ito sh" userId="b72e1b45a6eb2453" providerId="LiveId" clId="{75AA17FA-A6ED-4888-9B58-8A66532478ED}" dt="2020-05-01T04:12:57.372" v="2218" actId="207"/>
      <pc:docMkLst>
        <pc:docMk/>
      </pc:docMkLst>
      <pc:sldChg chg="addSp modSp mod">
        <pc:chgData name="ito sh" userId="b72e1b45a6eb2453" providerId="LiveId" clId="{75AA17FA-A6ED-4888-9B58-8A66532478ED}" dt="2020-04-20T16:26:58.439" v="623" actId="20577"/>
        <pc:sldMkLst>
          <pc:docMk/>
          <pc:sldMk cId="3222679408" sldId="256"/>
        </pc:sldMkLst>
        <pc:spChg chg="mod">
          <ac:chgData name="ito sh" userId="b72e1b45a6eb2453" providerId="LiveId" clId="{75AA17FA-A6ED-4888-9B58-8A66532478ED}" dt="2020-04-20T16:19:28.727" v="534" actId="1076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6:58.439" v="623" actId="20577"/>
          <ac:spMkLst>
            <pc:docMk/>
            <pc:sldMk cId="3222679408" sldId="256"/>
            <ac:spMk id="3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19:33.978" v="537" actId="1076"/>
          <ac:picMkLst>
            <pc:docMk/>
            <pc:sldMk cId="3222679408" sldId="256"/>
            <ac:picMk id="4" creationId="{1E0021CC-B416-407B-BF67-8E08CB13C180}"/>
          </ac:picMkLst>
        </pc:picChg>
      </pc:sldChg>
      <pc:sldChg chg="addSp delSp modSp mod">
        <pc:chgData name="ito sh" userId="b72e1b45a6eb2453" providerId="LiveId" clId="{75AA17FA-A6ED-4888-9B58-8A66532478ED}" dt="2020-05-01T03:01:38.033" v="1598"/>
        <pc:sldMkLst>
          <pc:docMk/>
          <pc:sldMk cId="2080287932" sldId="257"/>
        </pc:sldMkLst>
        <pc:spChg chg="mod ord topLvl">
          <ac:chgData name="ito sh" userId="b72e1b45a6eb2453" providerId="LiveId" clId="{75AA17FA-A6ED-4888-9B58-8A66532478ED}" dt="2020-05-01T02:53:52.060" v="782" actId="166"/>
          <ac:spMkLst>
            <pc:docMk/>
            <pc:sldMk cId="2080287932" sldId="257"/>
            <ac:spMk id="6" creationId="{02BCDFCA-92BE-4A7C-BE8F-DB294924713F}"/>
          </ac:spMkLst>
        </pc:spChg>
        <pc:spChg chg="mod ord topLvl">
          <ac:chgData name="ito sh" userId="b72e1b45a6eb2453" providerId="LiveId" clId="{75AA17FA-A6ED-4888-9B58-8A66532478ED}" dt="2020-05-01T03:01:38.033" v="1598"/>
          <ac:spMkLst>
            <pc:docMk/>
            <pc:sldMk cId="2080287932" sldId="257"/>
            <ac:spMk id="7" creationId="{96E2DA9A-4AFA-4361-82CE-35A6746C8E6F}"/>
          </ac:spMkLst>
        </pc:spChg>
        <pc:spChg chg="mod topLvl">
          <ac:chgData name="ito sh" userId="b72e1b45a6eb2453" providerId="LiveId" clId="{75AA17FA-A6ED-4888-9B58-8A66532478ED}" dt="2020-05-01T02:53:30.678" v="780" actId="1036"/>
          <ac:spMkLst>
            <pc:docMk/>
            <pc:sldMk cId="2080287932" sldId="257"/>
            <ac:spMk id="8" creationId="{B652FECC-865F-406C-8714-EAB578C952E4}"/>
          </ac:spMkLst>
        </pc:spChg>
        <pc:spChg chg="mod topLvl">
          <ac:chgData name="ito sh" userId="b72e1b45a6eb2453" providerId="LiveId" clId="{75AA17FA-A6ED-4888-9B58-8A66532478ED}" dt="2020-05-01T02:49:48.879" v="711" actId="1076"/>
          <ac:spMkLst>
            <pc:docMk/>
            <pc:sldMk cId="2080287932" sldId="257"/>
            <ac:spMk id="10" creationId="{F56B2184-E64E-4488-95A8-C3EC5CF5F6CB}"/>
          </ac:spMkLst>
        </pc:spChg>
        <pc:spChg chg="mod topLvl">
          <ac:chgData name="ito sh" userId="b72e1b45a6eb2453" providerId="LiveId" clId="{75AA17FA-A6ED-4888-9B58-8A66532478ED}" dt="2020-05-01T02:48:59.639" v="705" actId="1076"/>
          <ac:spMkLst>
            <pc:docMk/>
            <pc:sldMk cId="2080287932" sldId="257"/>
            <ac:spMk id="12" creationId="{8350B8C5-BA68-419B-8A61-4F4173A12339}"/>
          </ac:spMkLst>
        </pc:spChg>
        <pc:spChg chg="mod topLvl">
          <ac:chgData name="ito sh" userId="b72e1b45a6eb2453" providerId="LiveId" clId="{75AA17FA-A6ED-4888-9B58-8A66532478ED}" dt="2020-05-01T02:49:17.442" v="707" actId="1076"/>
          <ac:spMkLst>
            <pc:docMk/>
            <pc:sldMk cId="2080287932" sldId="257"/>
            <ac:spMk id="13" creationId="{F2790E98-ACC3-495D-889A-377E34C2B010}"/>
          </ac:spMkLst>
        </pc:spChg>
        <pc:spChg chg="mod">
          <ac:chgData name="ito sh" userId="b72e1b45a6eb2453" providerId="LiveId" clId="{75AA17FA-A6ED-4888-9B58-8A66532478ED}" dt="2020-05-01T02:52:28.230" v="768" actId="14100"/>
          <ac:spMkLst>
            <pc:docMk/>
            <pc:sldMk cId="2080287932" sldId="257"/>
            <ac:spMk id="22" creationId="{10A7833C-03CB-43F3-86A0-14DA584398B9}"/>
          </ac:spMkLst>
        </pc:spChg>
        <pc:spChg chg="mod topLvl">
          <ac:chgData name="ito sh" userId="b72e1b45a6eb2453" providerId="LiveId" clId="{75AA17FA-A6ED-4888-9B58-8A66532478ED}" dt="2020-05-01T02:52:05.232" v="764" actId="1035"/>
          <ac:spMkLst>
            <pc:docMk/>
            <pc:sldMk cId="2080287932" sldId="257"/>
            <ac:spMk id="26" creationId="{08A9C4AC-9A19-48FC-B2E9-58C9EB3A677D}"/>
          </ac:spMkLst>
        </pc:spChg>
        <pc:spChg chg="mod topLvl">
          <ac:chgData name="ito sh" userId="b72e1b45a6eb2453" providerId="LiveId" clId="{75AA17FA-A6ED-4888-9B58-8A66532478ED}" dt="2020-05-01T02:51:35.003" v="752" actId="14100"/>
          <ac:spMkLst>
            <pc:docMk/>
            <pc:sldMk cId="2080287932" sldId="257"/>
            <ac:spMk id="27" creationId="{9E862BF7-935E-410A-8060-35647001A0C1}"/>
          </ac:spMkLst>
        </pc:spChg>
        <pc:spChg chg="mod">
          <ac:chgData name="ito sh" userId="b72e1b45a6eb2453" providerId="LiveId" clId="{75AA17FA-A6ED-4888-9B58-8A66532478ED}" dt="2020-05-01T02:48:41.846" v="702" actId="1076"/>
          <ac:spMkLst>
            <pc:docMk/>
            <pc:sldMk cId="2080287932" sldId="257"/>
            <ac:spMk id="33" creationId="{1439A925-93F0-4C51-81B5-AB628304488B}"/>
          </ac:spMkLst>
        </pc:spChg>
        <pc:spChg chg="mod topLvl">
          <ac:chgData name="ito sh" userId="b72e1b45a6eb2453" providerId="LiveId" clId="{75AA17FA-A6ED-4888-9B58-8A66532478ED}" dt="2020-05-01T02:49:36.202" v="710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75AA17FA-A6ED-4888-9B58-8A66532478ED}" dt="2020-05-01T03:01:17.468" v="1581" actId="20577"/>
          <ac:spMkLst>
            <pc:docMk/>
            <pc:sldMk cId="2080287932" sldId="257"/>
            <ac:spMk id="47" creationId="{7C6F1BC2-4B63-491B-A941-FB8E88AEAEBF}"/>
          </ac:spMkLst>
        </pc:spChg>
        <pc:spChg chg="mod topLvl">
          <ac:chgData name="ito sh" userId="b72e1b45a6eb2453" providerId="LiveId" clId="{75AA17FA-A6ED-4888-9B58-8A66532478ED}" dt="2020-05-01T02:52:22.756" v="767" actId="1076"/>
          <ac:spMkLst>
            <pc:docMk/>
            <pc:sldMk cId="2080287932" sldId="257"/>
            <ac:spMk id="49" creationId="{00E19DDE-BA50-4884-BD51-491BE0342E8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75AA17FA-A6ED-4888-9B58-8A66532478ED}" dt="2020-05-01T02:50:43.156" v="739" actId="403"/>
          <ac:spMkLst>
            <pc:docMk/>
            <pc:sldMk cId="2080287932" sldId="257"/>
            <ac:spMk id="55" creationId="{B35D26CE-9F1F-41BD-959F-997DB179EAA3}"/>
          </ac:spMkLst>
        </pc:spChg>
        <pc:grpChg chg="del mod">
          <ac:chgData name="ito sh" userId="b72e1b45a6eb2453" providerId="LiveId" clId="{75AA17FA-A6ED-4888-9B58-8A66532478ED}" dt="2020-05-01T02:46:28.191" v="666" actId="165"/>
          <ac:grpSpMkLst>
            <pc:docMk/>
            <pc:sldMk cId="2080287932" sldId="257"/>
            <ac:grpSpMk id="17" creationId="{3EA02ABE-776C-48A0-9798-C804131708AC}"/>
          </ac:grpSpMkLst>
        </pc:grpChg>
        <pc:picChg chg="mod">
          <ac:chgData name="ito sh" userId="b72e1b45a6eb2453" providerId="LiveId" clId="{75AA17FA-A6ED-4888-9B58-8A66532478ED}" dt="2020-05-01T02:48:45.331" v="703" actId="1076"/>
          <ac:picMkLst>
            <pc:docMk/>
            <pc:sldMk cId="2080287932" sldId="257"/>
            <ac:picMk id="23" creationId="{7A06B734-F294-4BDC-A48D-054536006010}"/>
          </ac:picMkLst>
        </pc:picChg>
        <pc:cxnChg chg="del mod topLvl">
          <ac:chgData name="ito sh" userId="b72e1b45a6eb2453" providerId="LiveId" clId="{75AA17FA-A6ED-4888-9B58-8A66532478ED}" dt="2020-05-01T02:48:18.042" v="697" actId="478"/>
          <ac:cxnSpMkLst>
            <pc:docMk/>
            <pc:sldMk cId="2080287932" sldId="257"/>
            <ac:cxnSpMk id="18" creationId="{608C6072-4CA6-4E80-B0F9-17B3FAC092B3}"/>
          </ac:cxnSpMkLst>
        </pc:cxnChg>
        <pc:cxnChg chg="del mod topLvl">
          <ac:chgData name="ito sh" userId="b72e1b45a6eb2453" providerId="LiveId" clId="{75AA17FA-A6ED-4888-9B58-8A66532478ED}" dt="2020-05-01T02:48:16.317" v="696" actId="478"/>
          <ac:cxnSpMkLst>
            <pc:docMk/>
            <pc:sldMk cId="2080287932" sldId="257"/>
            <ac:cxnSpMk id="19" creationId="{BF95DD2D-E3D8-43CB-BC06-1A41C20A06D0}"/>
          </ac:cxnSpMkLst>
        </pc:cxnChg>
        <pc:cxnChg chg="del mod topLvl">
          <ac:chgData name="ito sh" userId="b72e1b45a6eb2453" providerId="LiveId" clId="{75AA17FA-A6ED-4888-9B58-8A66532478ED}" dt="2020-05-01T02:47:17.426" v="681" actId="478"/>
          <ac:cxnSpMkLst>
            <pc:docMk/>
            <pc:sldMk cId="2080287932" sldId="257"/>
            <ac:cxnSpMk id="25" creationId="{4254F857-4F54-422C-A621-DBD385FB1FA1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0" creationId="{406ACE9D-94AE-4054-A9CD-85E045C285B1}"/>
          </ac:cxnSpMkLst>
        </pc:cxnChg>
        <pc:cxnChg chg="del mod topLvl">
          <ac:chgData name="ito sh" userId="b72e1b45a6eb2453" providerId="LiveId" clId="{75AA17FA-A6ED-4888-9B58-8A66532478ED}" dt="2020-05-01T02:47:16.225" v="680" actId="478"/>
          <ac:cxnSpMkLst>
            <pc:docMk/>
            <pc:sldMk cId="2080287932" sldId="257"/>
            <ac:cxnSpMk id="31" creationId="{5AB469AB-91EA-4719-9193-5C11710F7D0D}"/>
          </ac:cxnSpMkLst>
        </pc:cxnChg>
        <pc:cxnChg chg="del mod topLvl">
          <ac:chgData name="ito sh" userId="b72e1b45a6eb2453" providerId="LiveId" clId="{75AA17FA-A6ED-4888-9B58-8A66532478ED}" dt="2020-05-01T02:46:34.705" v="669" actId="478"/>
          <ac:cxnSpMkLst>
            <pc:docMk/>
            <pc:sldMk cId="2080287932" sldId="257"/>
            <ac:cxnSpMk id="32" creationId="{152B51CB-DE44-47CF-9422-5A9C72E79A22}"/>
          </ac:cxnSpMkLst>
        </pc:cxnChg>
        <pc:cxnChg chg="del mod topLvl">
          <ac:chgData name="ito sh" userId="b72e1b45a6eb2453" providerId="LiveId" clId="{75AA17FA-A6ED-4888-9B58-8A66532478ED}" dt="2020-05-01T02:47:18.521" v="682" actId="478"/>
          <ac:cxnSpMkLst>
            <pc:docMk/>
            <pc:sldMk cId="2080287932" sldId="257"/>
            <ac:cxnSpMk id="34" creationId="{F0A42A29-D20A-4402-91ED-5D3578E40D6D}"/>
          </ac:cxnSpMkLst>
        </pc:cxnChg>
        <pc:cxnChg chg="mod">
          <ac:chgData name="ito sh" userId="b72e1b45a6eb2453" providerId="LiveId" clId="{75AA17FA-A6ED-4888-9B58-8A66532478ED}" dt="2020-05-01T02:48:45.331" v="703" actId="1076"/>
          <ac:cxnSpMkLst>
            <pc:docMk/>
            <pc:sldMk cId="2080287932" sldId="257"/>
            <ac:cxnSpMk id="38" creationId="{31B06834-5C0F-403A-A6E4-585A5828D796}"/>
          </ac:cxnSpMkLst>
        </pc:cxnChg>
        <pc:cxnChg chg="del mod topLvl">
          <ac:chgData name="ito sh" userId="b72e1b45a6eb2453" providerId="LiveId" clId="{75AA17FA-A6ED-4888-9B58-8A66532478ED}" dt="2020-05-01T02:47:20.358" v="683" actId="478"/>
          <ac:cxnSpMkLst>
            <pc:docMk/>
            <pc:sldMk cId="2080287932" sldId="257"/>
            <ac:cxnSpMk id="40" creationId="{09C6817A-7146-4923-A87A-CF46C1CD86C9}"/>
          </ac:cxnSpMkLst>
        </pc:cxnChg>
        <pc:cxnChg chg="del mod topLvl">
          <ac:chgData name="ito sh" userId="b72e1b45a6eb2453" providerId="LiveId" clId="{75AA17FA-A6ED-4888-9B58-8A66532478ED}" dt="2020-05-01T02:46:32.715" v="668" actId="478"/>
          <ac:cxnSpMkLst>
            <pc:docMk/>
            <pc:sldMk cId="2080287932" sldId="257"/>
            <ac:cxnSpMk id="44" creationId="{8A32EBC3-298A-46BA-B8FD-241652CE7CB4}"/>
          </ac:cxnSpMkLst>
        </pc:cxnChg>
        <pc:cxnChg chg="del mod topLvl">
          <ac:chgData name="ito sh" userId="b72e1b45a6eb2453" providerId="LiveId" clId="{75AA17FA-A6ED-4888-9B58-8A66532478ED}" dt="2020-05-01T02:46:39.055" v="671" actId="478"/>
          <ac:cxnSpMkLst>
            <pc:docMk/>
            <pc:sldMk cId="2080287932" sldId="257"/>
            <ac:cxnSpMk id="48" creationId="{EBE15E27-118E-49FF-A1CC-309F2E213AB6}"/>
          </ac:cxnSpMkLst>
        </pc:cxnChg>
        <pc:cxnChg chg="del mod topLvl">
          <ac:chgData name="ito sh" userId="b72e1b45a6eb2453" providerId="LiveId" clId="{75AA17FA-A6ED-4888-9B58-8A66532478ED}" dt="2020-05-01T02:46:36.359" v="670" actId="478"/>
          <ac:cxnSpMkLst>
            <pc:docMk/>
            <pc:sldMk cId="2080287932" sldId="257"/>
            <ac:cxnSpMk id="50" creationId="{227750C2-BC5B-4CDC-9007-7E7DDF77AF47}"/>
          </ac:cxnSpMkLst>
        </pc:cxnChg>
        <pc:cxnChg chg="add mod">
          <ac:chgData name="ito sh" userId="b72e1b45a6eb2453" providerId="LiveId" clId="{75AA17FA-A6ED-4888-9B58-8A66532478ED}" dt="2020-05-01T02:51:01.433" v="742" actId="571"/>
          <ac:cxnSpMkLst>
            <pc:docMk/>
            <pc:sldMk cId="2080287932" sldId="257"/>
            <ac:cxnSpMk id="51" creationId="{68B6408C-CA81-4EB0-9DFE-82707FF1EA70}"/>
          </ac:cxnSpMkLst>
        </pc:cxnChg>
        <pc:cxnChg chg="mod topLvl">
          <ac:chgData name="ito sh" userId="b72e1b45a6eb2453" providerId="LiveId" clId="{75AA17FA-A6ED-4888-9B58-8A66532478ED}" dt="2020-05-01T02:48:59.639" v="705" actId="1076"/>
          <ac:cxnSpMkLst>
            <pc:docMk/>
            <pc:sldMk cId="2080287932" sldId="257"/>
            <ac:cxnSpMk id="56" creationId="{F391C9B2-0E40-44F3-BF84-CD75E5A41D2C}"/>
          </ac:cxnSpMkLst>
        </pc:cxnChg>
        <pc:cxnChg chg="add mod">
          <ac:chgData name="ito sh" userId="b72e1b45a6eb2453" providerId="LiveId" clId="{75AA17FA-A6ED-4888-9B58-8A66532478ED}" dt="2020-05-01T02:53:11.293" v="777" actId="14100"/>
          <ac:cxnSpMkLst>
            <pc:docMk/>
            <pc:sldMk cId="2080287932" sldId="257"/>
            <ac:cxnSpMk id="57" creationId="{CFDD1B9F-CAE8-479A-904D-607E0465F443}"/>
          </ac:cxnSpMkLst>
        </pc:cxnChg>
        <pc:cxnChg chg="add del mod">
          <ac:chgData name="ito sh" userId="b72e1b45a6eb2453" providerId="LiveId" clId="{75AA17FA-A6ED-4888-9B58-8A66532478ED}" dt="2020-05-01T02:51:17.034" v="747" actId="478"/>
          <ac:cxnSpMkLst>
            <pc:docMk/>
            <pc:sldMk cId="2080287932" sldId="257"/>
            <ac:cxnSpMk id="58" creationId="{2436D031-1D20-49B9-9ED1-C6175585E92E}"/>
          </ac:cxnSpMkLst>
        </pc:cxnChg>
        <pc:cxnChg chg="add mod">
          <ac:chgData name="ito sh" userId="b72e1b45a6eb2453" providerId="LiveId" clId="{75AA17FA-A6ED-4888-9B58-8A66532478ED}" dt="2020-05-01T02:51:45.831" v="755" actId="14100"/>
          <ac:cxnSpMkLst>
            <pc:docMk/>
            <pc:sldMk cId="2080287932" sldId="257"/>
            <ac:cxnSpMk id="59" creationId="{4A3E2A18-9C55-4149-9E52-40F89C1D2BD5}"/>
          </ac:cxnSpMkLst>
        </pc:cxnChg>
        <pc:cxnChg chg="add mod">
          <ac:chgData name="ito sh" userId="b72e1b45a6eb2453" providerId="LiveId" clId="{75AA17FA-A6ED-4888-9B58-8A66532478ED}" dt="2020-05-01T02:52:37.055" v="771" actId="14100"/>
          <ac:cxnSpMkLst>
            <pc:docMk/>
            <pc:sldMk cId="2080287932" sldId="257"/>
            <ac:cxnSpMk id="60" creationId="{6B696D89-028B-4AE5-8FE7-3A02321E84BB}"/>
          </ac:cxnSpMkLst>
        </pc:cxnChg>
        <pc:cxnChg chg="add mod">
          <ac:chgData name="ito sh" userId="b72e1b45a6eb2453" providerId="LiveId" clId="{75AA17FA-A6ED-4888-9B58-8A66532478ED}" dt="2020-05-01T02:52:43.036" v="772" actId="571"/>
          <ac:cxnSpMkLst>
            <pc:docMk/>
            <pc:sldMk cId="2080287932" sldId="257"/>
            <ac:cxnSpMk id="61" creationId="{1D391DE4-F4AC-4783-AAFE-8F90794CE398}"/>
          </ac:cxnSpMkLst>
        </pc:cxnChg>
        <pc:cxnChg chg="add mod">
          <ac:chgData name="ito sh" userId="b72e1b45a6eb2453" providerId="LiveId" clId="{75AA17FA-A6ED-4888-9B58-8A66532478ED}" dt="2020-05-01T02:53:08.376" v="776" actId="14100"/>
          <ac:cxnSpMkLst>
            <pc:docMk/>
            <pc:sldMk cId="2080287932" sldId="257"/>
            <ac:cxnSpMk id="62" creationId="{F590ACEE-2C3E-4C3F-8F78-0F6AAE9774D7}"/>
          </ac:cxnSpMkLst>
        </pc:cxnChg>
        <pc:cxnChg chg="add mod">
          <ac:chgData name="ito sh" userId="b72e1b45a6eb2453" providerId="LiveId" clId="{75AA17FA-A6ED-4888-9B58-8A66532478ED}" dt="2020-05-01T02:53:03.495" v="775" actId="14100"/>
          <ac:cxnSpMkLst>
            <pc:docMk/>
            <pc:sldMk cId="2080287932" sldId="257"/>
            <ac:cxnSpMk id="63" creationId="{1E77EEB0-39C6-496F-B3F9-FEDE671E3EE8}"/>
          </ac:cxnSpMkLst>
        </pc:cxnChg>
        <pc:cxnChg chg="add del mod">
          <ac:chgData name="ito sh" userId="b72e1b45a6eb2453" providerId="LiveId" clId="{75AA17FA-A6ED-4888-9B58-8A66532478ED}" dt="2020-05-01T02:53:28.725" v="779" actId="478"/>
          <ac:cxnSpMkLst>
            <pc:docMk/>
            <pc:sldMk cId="2080287932" sldId="257"/>
            <ac:cxnSpMk id="67" creationId="{2E7C207D-5E9A-4065-A324-15F0D5C76A4E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8" creationId="{AAF630AA-DC32-47CB-86C1-4624EDAF5BCB}"/>
          </ac:cxnSpMkLst>
        </pc:cxnChg>
        <pc:cxnChg chg="add mod">
          <ac:chgData name="ito sh" userId="b72e1b45a6eb2453" providerId="LiveId" clId="{75AA17FA-A6ED-4888-9B58-8A66532478ED}" dt="2020-05-01T02:53:39.595" v="781" actId="571"/>
          <ac:cxnSpMkLst>
            <pc:docMk/>
            <pc:sldMk cId="2080287932" sldId="257"/>
            <ac:cxnSpMk id="69" creationId="{E090A36D-3CA7-4454-B7EF-4D9176C08A87}"/>
          </ac:cxnSpMkLst>
        </pc:cxnChg>
      </pc:sldChg>
      <pc:sldChg chg="modSp del mod">
        <pc:chgData name="ito sh" userId="b72e1b45a6eb2453" providerId="LiveId" clId="{75AA17FA-A6ED-4888-9B58-8A66532478ED}" dt="2020-04-20T16:19:24.427" v="533" actId="47"/>
        <pc:sldMkLst>
          <pc:docMk/>
          <pc:sldMk cId="4111081312" sldId="289"/>
        </pc:sldMkLst>
        <pc:spChg chg="mod">
          <ac:chgData name="ito sh" userId="b72e1b45a6eb2453" providerId="LiveId" clId="{75AA17FA-A6ED-4888-9B58-8A66532478ED}" dt="2020-04-12T16:34:59.003" v="97" actId="27636"/>
          <ac:spMkLst>
            <pc:docMk/>
            <pc:sldMk cId="4111081312" sldId="289"/>
            <ac:spMk id="2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58:48.896" v="2160" actId="207"/>
        <pc:sldMkLst>
          <pc:docMk/>
          <pc:sldMk cId="1691482332" sldId="290"/>
        </pc:sldMkLst>
        <pc:spChg chg="mod">
          <ac:chgData name="ito sh" userId="b72e1b45a6eb2453" providerId="LiveId" clId="{75AA17FA-A6ED-4888-9B58-8A66532478ED}" dt="2020-05-01T03:31:54.218" v="1917" actId="20577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8:48.896" v="2160" actId="207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616" v="1841" actId="1035"/>
          <ac:spMkLst>
            <pc:docMk/>
            <pc:sldMk cId="1691482332" sldId="290"/>
            <ac:spMk id="70" creationId="{00000000-0000-0000-0000-000000000000}"/>
          </ac:spMkLst>
        </pc:spChg>
        <pc:spChg chg="del mod">
          <ac:chgData name="ito sh" userId="b72e1b45a6eb2453" providerId="LiveId" clId="{75AA17FA-A6ED-4888-9B58-8A66532478ED}" dt="2020-04-20T16:20:27.683" v="559" actId="478"/>
          <ac:spMkLst>
            <pc:docMk/>
            <pc:sldMk cId="1691482332" sldId="290"/>
            <ac:spMk id="7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4.621" v="2147" actId="478"/>
          <ac:spMkLst>
            <pc:docMk/>
            <pc:sldMk cId="1691482332" sldId="290"/>
            <ac:spMk id="7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8:22.992" v="2146" actId="478"/>
          <ac:spMkLst>
            <pc:docMk/>
            <pc:sldMk cId="1691482332" sldId="290"/>
            <ac:spMk id="75" creationId="{00000000-0000-0000-0000-000000000000}"/>
          </ac:spMkLst>
        </pc:spChg>
        <pc:cxnChg chg="mod">
          <ac:chgData name="ito sh" userId="b72e1b45a6eb2453" providerId="LiveId" clId="{75AA17FA-A6ED-4888-9B58-8A66532478ED}" dt="2020-05-01T03:27:47.616" v="1841" actId="1035"/>
          <ac:cxnSpMkLst>
            <pc:docMk/>
            <pc:sldMk cId="1691482332" sldId="290"/>
            <ac:cxnSpMk id="65" creationId="{00000000-0000-0000-0000-000000000000}"/>
          </ac:cxnSpMkLst>
        </pc:cxnChg>
        <pc:cxnChg chg="del mod">
          <ac:chgData name="ito sh" userId="b72e1b45a6eb2453" providerId="LiveId" clId="{75AA17FA-A6ED-4888-9B58-8A66532478ED}" dt="2020-05-01T03:58:20.794" v="2145" actId="478"/>
          <ac:cxnSpMkLst>
            <pc:docMk/>
            <pc:sldMk cId="1691482332" sldId="290"/>
            <ac:cxnSpMk id="74" creationId="{00000000-0000-0000-0000-000000000000}"/>
          </ac:cxnSpMkLst>
        </pc:cxnChg>
      </pc:sldChg>
      <pc:sldChg chg="addSp delSp modSp mod">
        <pc:chgData name="ito sh" userId="b72e1b45a6eb2453" providerId="LiveId" clId="{75AA17FA-A6ED-4888-9B58-8A66532478ED}" dt="2020-05-01T03:59:11.260" v="2162"/>
        <pc:sldMkLst>
          <pc:docMk/>
          <pc:sldMk cId="1582896633" sldId="291"/>
        </pc:sldMkLst>
        <pc:spChg chg="mod">
          <ac:chgData name="ito sh" userId="b72e1b45a6eb2453" providerId="LiveId" clId="{75AA17FA-A6ED-4888-9B58-8A66532478ED}" dt="2020-05-01T03:34:43.412" v="1979" actId="207"/>
          <ac:spMkLst>
            <pc:docMk/>
            <pc:sldMk cId="1582896633" sldId="291"/>
            <ac:spMk id="2" creationId="{00000000-0000-0000-0000-000000000000}"/>
          </ac:spMkLst>
        </pc:spChg>
        <pc:spChg chg="add del mod">
          <ac:chgData name="ito sh" userId="b72e1b45a6eb2453" providerId="LiveId" clId="{75AA17FA-A6ED-4888-9B58-8A66532478ED}" dt="2020-05-01T03:34:58.507" v="1982" actId="478"/>
          <ac:spMkLst>
            <pc:docMk/>
            <pc:sldMk cId="1582896633" sldId="291"/>
            <ac:spMk id="4" creationId="{5FACBA95-B714-455C-A12C-B99538657CC9}"/>
          </ac:spMkLst>
        </pc:spChg>
        <pc:spChg chg="add">
          <ac:chgData name="ito sh" userId="b72e1b45a6eb2453" providerId="LiveId" clId="{75AA17FA-A6ED-4888-9B58-8A66532478ED}" dt="2020-05-01T03:59:11.260" v="2162"/>
          <ac:spMkLst>
            <pc:docMk/>
            <pc:sldMk cId="1582896633" sldId="291"/>
            <ac:spMk id="62" creationId="{8DE6D9B1-B928-429B-86E5-02994F75A314}"/>
          </ac:spMkLst>
        </pc:spChg>
        <pc:spChg chg="del mod">
          <ac:chgData name="ito sh" userId="b72e1b45a6eb2453" providerId="LiveId" clId="{75AA17FA-A6ED-4888-9B58-8A66532478ED}" dt="2020-05-01T03:34:54.596" v="1981" actId="478"/>
          <ac:spMkLst>
            <pc:docMk/>
            <pc:sldMk cId="1582896633" sldId="291"/>
            <ac:spMk id="66" creationId="{00000000-0000-0000-0000-000000000000}"/>
          </ac:spMkLst>
        </pc:spChg>
        <pc:spChg chg="del">
          <ac:chgData name="ito sh" userId="b72e1b45a6eb2453" providerId="LiveId" clId="{75AA17FA-A6ED-4888-9B58-8A66532478ED}" dt="2020-05-01T03:59:10.926" v="2161" actId="478"/>
          <ac:spMkLst>
            <pc:docMk/>
            <pc:sldMk cId="1582896633" sldId="291"/>
            <ac:spMk id="68" creationId="{00000000-0000-0000-0000-000000000000}"/>
          </ac:spMkLst>
        </pc:spChg>
        <pc:picChg chg="mod">
          <ac:chgData name="ito sh" userId="b72e1b45a6eb2453" providerId="LiveId" clId="{75AA17FA-A6ED-4888-9B58-8A66532478ED}" dt="2020-05-01T03:36:04.928" v="2007" actId="1076"/>
          <ac:picMkLst>
            <pc:docMk/>
            <pc:sldMk cId="1582896633" sldId="291"/>
            <ac:picMk id="61" creationId="{05DE34C8-7136-4A21-BCFF-0A1236BF7224}"/>
          </ac:picMkLst>
        </pc:picChg>
      </pc:sldChg>
      <pc:sldChg chg="addSp delSp modSp mod">
        <pc:chgData name="ito sh" userId="b72e1b45a6eb2453" providerId="LiveId" clId="{75AA17FA-A6ED-4888-9B58-8A66532478ED}" dt="2020-05-01T04:12:57.372" v="2218" actId="207"/>
        <pc:sldMkLst>
          <pc:docMk/>
          <pc:sldMk cId="1941651198" sldId="294"/>
        </pc:sldMkLst>
        <pc:spChg chg="mod">
          <ac:chgData name="ito sh" userId="b72e1b45a6eb2453" providerId="LiveId" clId="{75AA17FA-A6ED-4888-9B58-8A66532478ED}" dt="2020-05-01T03:31:14.842" v="1903" actId="113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4:00.514" v="1804" actId="208"/>
          <ac:spMkLst>
            <pc:docMk/>
            <pc:sldMk cId="1941651198" sldId="294"/>
            <ac:spMk id="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9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0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3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5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7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7:42.813" v="2141" actId="207"/>
          <ac:spMkLst>
            <pc:docMk/>
            <pc:sldMk cId="1941651198" sldId="294"/>
            <ac:spMk id="2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2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3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4:09.348" v="1806" actId="208"/>
          <ac:spMkLst>
            <pc:docMk/>
            <pc:sldMk cId="1941651198" sldId="294"/>
            <ac:spMk id="3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6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39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46:20.561" v="2038" actId="1076"/>
          <ac:spMkLst>
            <pc:docMk/>
            <pc:sldMk cId="1941651198" sldId="294"/>
            <ac:spMk id="4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5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4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68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72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3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4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6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7" creationId="{00000000-0000-0000-0000-000000000000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78" creationId="{21795FA6-B669-400E-8ED5-8A174FD84486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80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1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4" creationId="{00000000-0000-0000-0000-000000000000}"/>
          </ac:spMkLst>
        </pc:spChg>
        <pc:spChg chg="del mod">
          <ac:chgData name="ito sh" userId="b72e1b45a6eb2453" providerId="LiveId" clId="{75AA17FA-A6ED-4888-9B58-8A66532478ED}" dt="2020-05-01T03:18:47.096" v="1769" actId="478"/>
          <ac:spMkLst>
            <pc:docMk/>
            <pc:sldMk cId="1941651198" sldId="294"/>
            <ac:spMk id="85" creationId="{B4174156-ECD3-46CF-9019-75BED546D664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6" creationId="{48ECA9B5-43D5-4667-93FE-5643A3DB5F21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7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88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96" creationId="{00000000-0000-0000-0000-000000000000}"/>
          </ac:spMkLst>
        </pc:spChg>
        <pc:spChg chg="del">
          <ac:chgData name="ito sh" userId="b72e1b45a6eb2453" providerId="LiveId" clId="{75AA17FA-A6ED-4888-9B58-8A66532478ED}" dt="2020-05-01T03:10:40.178" v="1721" actId="478"/>
          <ac:spMkLst>
            <pc:docMk/>
            <pc:sldMk cId="1941651198" sldId="294"/>
            <ac:spMk id="100" creationId="{00000000-0000-0000-0000-000000000000}"/>
          </ac:spMkLst>
        </pc:spChg>
        <pc:spChg chg="del">
          <ac:chgData name="ito sh" userId="b72e1b45a6eb2453" providerId="LiveId" clId="{75AA17FA-A6ED-4888-9B58-8A66532478ED}" dt="2020-05-01T03:10:56.934" v="1722" actId="478"/>
          <ac:spMkLst>
            <pc:docMk/>
            <pc:sldMk cId="1941651198" sldId="294"/>
            <ac:spMk id="103" creationId="{00000000-0000-0000-0000-000000000000}"/>
          </ac:spMkLst>
        </pc:spChg>
        <pc:spChg chg="del">
          <ac:chgData name="ito sh" userId="b72e1b45a6eb2453" providerId="LiveId" clId="{75AA17FA-A6ED-4888-9B58-8A66532478ED}" dt="2020-05-01T03:19:22.687" v="1779" actId="478"/>
          <ac:spMkLst>
            <pc:docMk/>
            <pc:sldMk cId="1941651198" sldId="294"/>
            <ac:spMk id="105" creationId="{00000000-0000-0000-0000-000000000000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7" creationId="{8841253F-2F88-4DC8-BCF9-A5629A811AD5}"/>
          </ac:spMkLst>
        </pc:spChg>
        <pc:spChg chg="del">
          <ac:chgData name="ito sh" userId="b72e1b45a6eb2453" providerId="LiveId" clId="{75AA17FA-A6ED-4888-9B58-8A66532478ED}" dt="2020-05-01T03:19:00.976" v="1771" actId="478"/>
          <ac:spMkLst>
            <pc:docMk/>
            <pc:sldMk cId="1941651198" sldId="294"/>
            <ac:spMk id="108" creationId="{25FFFD5F-77E5-4B41-8AD8-3054748596CA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09" creationId="{DB996DC7-148F-44F5-B2BC-46A73A475414}"/>
          </ac:spMkLst>
        </pc:spChg>
        <pc:spChg chg="add del">
          <ac:chgData name="ito sh" userId="b72e1b45a6eb2453" providerId="LiveId" clId="{75AA17FA-A6ED-4888-9B58-8A66532478ED}" dt="2020-05-01T03:19:20.631" v="1777" actId="478"/>
          <ac:spMkLst>
            <pc:docMk/>
            <pc:sldMk cId="1941651198" sldId="294"/>
            <ac:spMk id="110" creationId="{390A68DF-C096-42C2-AB6A-97D444AB926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11" creationId="{B12E5411-E1E7-4AFE-B738-F1B62CEDA18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2" creationId="{074A385D-A830-4F94-9874-E9310926EAD3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3" creationId="{E4074436-9ED8-4B14-B47F-9FBBDFECFABC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4" creationId="{0C835EC1-5293-4E95-8751-3246C3A47D9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5" creationId="{4146BB4A-0FCF-4FA0-A356-13807490A435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6" creationId="{5171B651-4D29-4568-B463-FE4BEA1A3D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7" creationId="{35544590-F274-4691-B93F-C716AFDBD7A4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8" creationId="{34567E57-D4A7-4E49-AE82-61E4AD3072EF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19" creationId="{D184AEFB-59B5-4CA7-8CE0-012652C4F09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0" creationId="{A33A0052-4EDA-418B-9DAF-1AB6AFA0A008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1" creationId="{982B2792-F6E7-4BBA-A7A0-4FC79131E537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2" creationId="{BD2665AC-8004-4089-B45B-D37122A12AD1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3" creationId="{24D477E5-B1D9-476D-84C8-9DAA46E153C6}"/>
          </ac:spMkLst>
        </pc:spChg>
        <pc:spChg chg="add">
          <ac:chgData name="ito sh" userId="b72e1b45a6eb2453" providerId="LiveId" clId="{75AA17FA-A6ED-4888-9B58-8A66532478ED}" dt="2020-05-01T03:18:47.804" v="1770"/>
          <ac:spMkLst>
            <pc:docMk/>
            <pc:sldMk cId="1941651198" sldId="294"/>
            <ac:spMk id="124" creationId="{57C78489-D1AC-4E33-BC65-8ECC8D2545D2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5" creationId="{35BA098E-8DBF-4D41-8CBE-3C83C00AFDB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6" creationId="{697E15DE-66A5-43C5-A729-7B9B82839E4B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7" creationId="{2CDC8973-D281-4688-91B8-8FE20A79DBCC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8" creationId="{BE2CC1FB-FE4E-4039-B317-AFF9BADD780A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29" creationId="{A71DC5B4-44EB-49D3-9635-386EBD6B198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0" creationId="{240E6BA4-EECC-4B50-8314-94174149305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1" creationId="{46D763A9-0CA6-43C2-A08E-F357A481AF2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32" creationId="{3AF0671D-7F67-4D1C-B688-160A2E92E99B}"/>
          </ac:spMkLst>
        </pc:spChg>
        <pc:spChg chg="add mod">
          <ac:chgData name="ito sh" userId="b72e1b45a6eb2453" providerId="LiveId" clId="{75AA17FA-A6ED-4888-9B58-8A66532478ED}" dt="2020-05-01T03:20:27.076" v="1787" actId="208"/>
          <ac:spMkLst>
            <pc:docMk/>
            <pc:sldMk cId="1941651198" sldId="294"/>
            <ac:spMk id="133" creationId="{23586A8F-6C43-4870-8EA9-B6BDCF523822}"/>
          </ac:spMkLst>
        </pc:spChg>
        <pc:spChg chg="add mod">
          <ac:chgData name="ito sh" userId="b72e1b45a6eb2453" providerId="LiveId" clId="{75AA17FA-A6ED-4888-9B58-8A66532478ED}" dt="2020-05-01T04:12:57.372" v="2218" actId="207"/>
          <ac:spMkLst>
            <pc:docMk/>
            <pc:sldMk cId="1941651198" sldId="294"/>
            <ac:spMk id="134" creationId="{7395E621-8FA6-4A1C-89A2-F7E683DAF8F7}"/>
          </ac:spMkLst>
        </pc:spChg>
        <pc:spChg chg="add mod">
          <ac:chgData name="ito sh" userId="b72e1b45a6eb2453" providerId="LiveId" clId="{75AA17FA-A6ED-4888-9B58-8A66532478ED}" dt="2020-05-01T04:12:56.312" v="2217" actId="207"/>
          <ac:spMkLst>
            <pc:docMk/>
            <pc:sldMk cId="1941651198" sldId="294"/>
            <ac:spMk id="135" creationId="{5B4BC675-FF31-42A3-84AD-B8D427F6FB6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6" creationId="{1EB985A6-8C0A-4468-9485-55C11E4DFCE4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7" creationId="{AD06538A-BA20-4259-8352-949A1269279E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8" creationId="{3DA9196A-6C2A-4555-8C39-BCD52459007D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39" creationId="{BFAAA89B-F24E-4AE6-9E06-D17D66C2F267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0" creationId="{61AB3CA1-6736-4077-A595-3DC2E4DF3D64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1" creationId="{8987A0D6-79D2-4036-88EA-4C008777A8C7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2" creationId="{011D4C9D-56EF-4E90-BE0D-C38ACDB888D2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43" creationId="{89E9A97D-D546-4FB0-AAD8-635C6DE667B3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4" creationId="{3F7755B4-79C1-4677-9A4F-0C64E918D795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5" creationId="{6FF458EA-1D38-43A3-ACEB-2C4B0BAA1158}"/>
          </ac:spMkLst>
        </pc:spChg>
        <pc:spChg chg="add">
          <ac:chgData name="ito sh" userId="b72e1b45a6eb2453" providerId="LiveId" clId="{75AA17FA-A6ED-4888-9B58-8A66532478ED}" dt="2020-05-01T03:19:01.544" v="1772"/>
          <ac:spMkLst>
            <pc:docMk/>
            <pc:sldMk cId="1941651198" sldId="294"/>
            <ac:spMk id="146" creationId="{E5F950A0-9800-4F5B-9B43-19F46308007D}"/>
          </ac:spMkLst>
        </pc:spChg>
        <pc:spChg chg="add mod">
          <ac:chgData name="ito sh" userId="b72e1b45a6eb2453" providerId="LiveId" clId="{75AA17FA-A6ED-4888-9B58-8A66532478ED}" dt="2020-05-01T03:46:15.801" v="2036" actId="207"/>
          <ac:spMkLst>
            <pc:docMk/>
            <pc:sldMk cId="1941651198" sldId="294"/>
            <ac:spMk id="147" creationId="{87958AB1-2D6A-4F22-A32E-94C2ECEA2796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8" creationId="{0A56BF41-4D63-4D69-A14E-94BA49FE784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49" creationId="{F94C4660-6CD0-4159-A554-A3653D1717F3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0" creationId="{7FBDBD22-B6F1-4D58-91C5-19663654D125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1" creationId="{FFE3093C-530F-43B9-B14F-DFCFA656A86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2" creationId="{C6164D73-863B-43EA-A030-70B6DDFE365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3" creationId="{FF5AA1F5-C487-4B8B-8F17-103747C15161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4" creationId="{74267054-98A7-4420-90CF-8B33F328404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5" creationId="{A25D2FB0-A22A-4AB9-869A-9B23F999245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6" creationId="{5EA9A7AB-330D-4D8C-A99A-DD5A965B4024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7" creationId="{27501B87-54B9-4835-AE32-7403A61FC3CE}"/>
          </ac:spMkLst>
        </pc:spChg>
        <pc:spChg chg="add del">
          <ac:chgData name="ito sh" userId="b72e1b45a6eb2453" providerId="LiveId" clId="{75AA17FA-A6ED-4888-9B58-8A66532478ED}" dt="2020-05-01T03:19:16.484" v="1774"/>
          <ac:spMkLst>
            <pc:docMk/>
            <pc:sldMk cId="1941651198" sldId="294"/>
            <ac:spMk id="158" creationId="{AF59C224-C508-4845-A80B-9651783F0A48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59" creationId="{397C021B-A344-46E6-A751-A538323303F3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0" creationId="{485B9DE8-0314-457C-A798-C5CB898C217C}"/>
          </ac:spMkLst>
        </pc:spChg>
        <pc:spChg chg="add mod">
          <ac:chgData name="ito sh" userId="b72e1b45a6eb2453" providerId="LiveId" clId="{75AA17FA-A6ED-4888-9B58-8A66532478ED}" dt="2020-05-01T03:23:07.700" v="1795" actId="208"/>
          <ac:spMkLst>
            <pc:docMk/>
            <pc:sldMk cId="1941651198" sldId="294"/>
            <ac:spMk id="161" creationId="{B0CE9960-57E3-4A82-824C-22A456790C74}"/>
          </ac:spMkLst>
        </pc:spChg>
        <pc:spChg chg="add mod">
          <ac:chgData name="ito sh" userId="b72e1b45a6eb2453" providerId="LiveId" clId="{75AA17FA-A6ED-4888-9B58-8A66532478ED}" dt="2020-05-01T03:46:52.542" v="2039" actId="207"/>
          <ac:spMkLst>
            <pc:docMk/>
            <pc:sldMk cId="1941651198" sldId="294"/>
            <ac:spMk id="162" creationId="{109E5E1F-A788-41CE-9FB5-D472DF97C90B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3" creationId="{D3DF366A-EEC0-4873-8CAA-8AEE2FC31AEC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4" creationId="{FA4839E0-B099-4DF3-9D52-6F493F09D685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5" creationId="{1C3ECBB4-7F81-40B3-A206-2E958AA96736}"/>
          </ac:spMkLst>
        </pc:spChg>
        <pc:spChg chg="add mod">
          <ac:chgData name="ito sh" userId="b72e1b45a6eb2453" providerId="LiveId" clId="{75AA17FA-A6ED-4888-9B58-8A66532478ED}" dt="2020-05-01T03:22:52.168" v="1793" actId="208"/>
          <ac:spMkLst>
            <pc:docMk/>
            <pc:sldMk cId="1941651198" sldId="294"/>
            <ac:spMk id="166" creationId="{0290ACBD-6B80-4980-B285-D18E0B9A224F}"/>
          </ac:spMkLst>
        </pc:spChg>
        <pc:spChg chg="add del">
          <ac:chgData name="ito sh" userId="b72e1b45a6eb2453" providerId="LiveId" clId="{75AA17FA-A6ED-4888-9B58-8A66532478ED}" dt="2020-05-01T03:23:43.522" v="1800" actId="478"/>
          <ac:spMkLst>
            <pc:docMk/>
            <pc:sldMk cId="1941651198" sldId="294"/>
            <ac:spMk id="167" creationId="{7506EB10-9366-45A9-AD6F-29536421FD05}"/>
          </ac:spMkLst>
        </pc:spChg>
        <pc:spChg chg="add mod">
          <ac:chgData name="ito sh" userId="b72e1b45a6eb2453" providerId="LiveId" clId="{75AA17FA-A6ED-4888-9B58-8A66532478ED}" dt="2020-05-01T03:46:01.340" v="2024" actId="207"/>
          <ac:spMkLst>
            <pc:docMk/>
            <pc:sldMk cId="1941651198" sldId="294"/>
            <ac:spMk id="168" creationId="{22A2362F-DA41-4ACD-ABB7-01A581B9DA2E}"/>
          </ac:spMkLst>
        </pc:spChg>
        <pc:spChg chg="add">
          <ac:chgData name="ito sh" userId="b72e1b45a6eb2453" providerId="LiveId" clId="{75AA17FA-A6ED-4888-9B58-8A66532478ED}" dt="2020-05-01T03:19:21.268" v="1778"/>
          <ac:spMkLst>
            <pc:docMk/>
            <pc:sldMk cId="1941651198" sldId="294"/>
            <ac:spMk id="169" creationId="{0CC006AB-0E54-450E-9D1F-C20CD3498E2E}"/>
          </ac:spMkLst>
        </pc:spChg>
        <pc:spChg chg="add">
          <ac:chgData name="ito sh" userId="b72e1b45a6eb2453" providerId="LiveId" clId="{75AA17FA-A6ED-4888-9B58-8A66532478ED}" dt="2020-05-01T03:19:27.118" v="1780"/>
          <ac:spMkLst>
            <pc:docMk/>
            <pc:sldMk cId="1941651198" sldId="294"/>
            <ac:spMk id="170" creationId="{FFBF3E52-0FF9-4A1D-8D56-88C1C7666951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5" creationId="{80AC4FDE-DBD2-491A-9270-3F5926C22EE0}"/>
          </ac:spMkLst>
        </pc:spChg>
        <pc:spChg chg="add">
          <ac:chgData name="ito sh" userId="b72e1b45a6eb2453" providerId="LiveId" clId="{75AA17FA-A6ED-4888-9B58-8A66532478ED}" dt="2020-05-01T03:23:44.008" v="1801"/>
          <ac:spMkLst>
            <pc:docMk/>
            <pc:sldMk cId="1941651198" sldId="294"/>
            <ac:spMk id="187" creationId="{78EFAD19-716A-467C-BE25-2E09B86177E2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8" creationId="{79B668BD-F971-4EE8-AF16-490F49D02D3E}"/>
          </ac:spMkLst>
        </pc:spChg>
        <pc:spChg chg="add del">
          <ac:chgData name="ito sh" userId="b72e1b45a6eb2453" providerId="LiveId" clId="{75AA17FA-A6ED-4888-9B58-8A66532478ED}" dt="2020-05-01T03:50:59.676" v="2046"/>
          <ac:spMkLst>
            <pc:docMk/>
            <pc:sldMk cId="1941651198" sldId="294"/>
            <ac:spMk id="189" creationId="{9B2923B2-E594-454A-A605-57B7366260C0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0" creationId="{446559EF-B033-4F52-8E8C-9FC841BE5AA6}"/>
          </ac:spMkLst>
        </pc:spChg>
        <pc:spChg chg="add del">
          <ac:chgData name="ito sh" userId="b72e1b45a6eb2453" providerId="LiveId" clId="{75AA17FA-A6ED-4888-9B58-8A66532478ED}" dt="2020-05-01T03:50:59.348" v="2045"/>
          <ac:spMkLst>
            <pc:docMk/>
            <pc:sldMk cId="1941651198" sldId="294"/>
            <ac:spMk id="191" creationId="{39B83DD1-D261-4251-9859-333590B22349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2" creationId="{53F2C51D-E6CA-4E47-8E83-588ECCA2EC86}"/>
          </ac:spMkLst>
        </pc:spChg>
        <pc:spChg chg="add del">
          <ac:chgData name="ito sh" userId="b72e1b45a6eb2453" providerId="LiveId" clId="{75AA17FA-A6ED-4888-9B58-8A66532478ED}" dt="2020-05-01T03:51:02.689" v="2052"/>
          <ac:spMkLst>
            <pc:docMk/>
            <pc:sldMk cId="1941651198" sldId="294"/>
            <ac:spMk id="193" creationId="{DC5D85E4-8DDE-44F1-A456-2F333886BA14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4" creationId="{3705D20A-0A59-4899-8559-311DD7355429}"/>
          </ac:spMkLst>
        </pc:spChg>
        <pc:spChg chg="add del">
          <ac:chgData name="ito sh" userId="b72e1b45a6eb2453" providerId="LiveId" clId="{75AA17FA-A6ED-4888-9B58-8A66532478ED}" dt="2020-05-01T03:51:02.243" v="2051"/>
          <ac:spMkLst>
            <pc:docMk/>
            <pc:sldMk cId="1941651198" sldId="294"/>
            <ac:spMk id="195" creationId="{3BD94E83-CD79-4321-9F09-5CBDEA1F6473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6" creationId="{D647EC55-B3A6-418C-8149-812642F24E5A}"/>
          </ac:spMkLst>
        </pc:spChg>
        <pc:spChg chg="add del">
          <ac:chgData name="ito sh" userId="b72e1b45a6eb2453" providerId="LiveId" clId="{75AA17FA-A6ED-4888-9B58-8A66532478ED}" dt="2020-05-01T03:51:02.094" v="2050"/>
          <ac:spMkLst>
            <pc:docMk/>
            <pc:sldMk cId="1941651198" sldId="294"/>
            <ac:spMk id="197" creationId="{F3F60E58-1055-4E98-859F-5893F538F1BB}"/>
          </ac:spMkLst>
        </pc:spChg>
        <pc:grpChg chg="del">
          <ac:chgData name="ito sh" userId="b72e1b45a6eb2453" providerId="LiveId" clId="{75AA17FA-A6ED-4888-9B58-8A66532478ED}" dt="2020-05-01T03:19:30.458" v="1781" actId="478"/>
          <ac:grpSpMkLst>
            <pc:docMk/>
            <pc:sldMk cId="1941651198" sldId="294"/>
            <ac:grpSpMk id="82" creationId="{00000000-0000-0000-0000-000000000000}"/>
          </ac:grpSpMkLst>
        </pc:grpChg>
        <pc:grpChg chg="add">
          <ac:chgData name="ito sh" userId="b72e1b45a6eb2453" providerId="LiveId" clId="{75AA17FA-A6ED-4888-9B58-8A66532478ED}" dt="2020-05-01T03:19:34.303" v="1782"/>
          <ac:grpSpMkLst>
            <pc:docMk/>
            <pc:sldMk cId="1941651198" sldId="294"/>
            <ac:grpSpMk id="172" creationId="{040920B4-8B53-455D-8D0B-C7A743DEC3E3}"/>
          </ac:grpSpMkLst>
        </pc:grpChg>
        <pc:cxnChg chg="add del">
          <ac:chgData name="ito sh" userId="b72e1b45a6eb2453" providerId="LiveId" clId="{75AA17FA-A6ED-4888-9B58-8A66532478ED}" dt="2020-05-01T03:23:43.522" v="1800" actId="478"/>
          <ac:cxnSpMkLst>
            <pc:docMk/>
            <pc:sldMk cId="1941651198" sldId="294"/>
            <ac:cxnSpMk id="79" creationId="{0BAB743E-EA1E-4A20-98F6-CCF77FA49DF4}"/>
          </ac:cxnSpMkLst>
        </pc:cxnChg>
        <pc:cxnChg chg="del mod">
          <ac:chgData name="ito sh" userId="b72e1b45a6eb2453" providerId="LiveId" clId="{75AA17FA-A6ED-4888-9B58-8A66532478ED}" dt="2020-05-01T03:10:56.934" v="1722" actId="478"/>
          <ac:cxnSpMkLst>
            <pc:docMk/>
            <pc:sldMk cId="1941651198" sldId="294"/>
            <ac:cxnSpMk id="102" creationId="{00000000-0000-0000-0000-000000000000}"/>
          </ac:cxnSpMkLst>
        </pc:cxnChg>
        <pc:cxnChg chg="add del">
          <ac:chgData name="ito sh" userId="b72e1b45a6eb2453" providerId="LiveId" clId="{75AA17FA-A6ED-4888-9B58-8A66532478ED}" dt="2020-05-01T03:19:20.631" v="1777" actId="478"/>
          <ac:cxnSpMkLst>
            <pc:docMk/>
            <pc:sldMk cId="1941651198" sldId="294"/>
            <ac:cxnSpMk id="104" creationId="{00000000-0000-0000-0000-000000000000}"/>
          </ac:cxnSpMkLst>
        </pc:cxnChg>
        <pc:cxnChg chg="add">
          <ac:chgData name="ito sh" userId="b72e1b45a6eb2453" providerId="LiveId" clId="{75AA17FA-A6ED-4888-9B58-8A66532478ED}" dt="2020-05-01T03:19:27.118" v="1780"/>
          <ac:cxnSpMkLst>
            <pc:docMk/>
            <pc:sldMk cId="1941651198" sldId="294"/>
            <ac:cxnSpMk id="171" creationId="{DB4D5591-FB68-458F-B6B9-D21A2098AA3E}"/>
          </ac:cxnSpMkLst>
        </pc:cxnChg>
        <pc:cxnChg chg="add">
          <ac:chgData name="ito sh" userId="b72e1b45a6eb2453" providerId="LiveId" clId="{75AA17FA-A6ED-4888-9B58-8A66532478ED}" dt="2020-05-01T03:23:44.008" v="1801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">
        <pc:chgData name="ito sh" userId="b72e1b45a6eb2453" providerId="LiveId" clId="{75AA17FA-A6ED-4888-9B58-8A66532478ED}" dt="2020-05-01T03:31:36.689" v="1914" actId="20577"/>
        <pc:sldMkLst>
          <pc:docMk/>
          <pc:sldMk cId="715667158" sldId="296"/>
        </pc:sldMkLst>
        <pc:spChg chg="mod">
          <ac:chgData name="ito sh" userId="b72e1b45a6eb2453" providerId="LiveId" clId="{75AA17FA-A6ED-4888-9B58-8A66532478ED}" dt="2020-05-01T03:31:36.689" v="1914" actId="2057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8:18.291" v="1851" actId="15"/>
          <ac:spMkLst>
            <pc:docMk/>
            <pc:sldMk cId="715667158" sldId="296"/>
            <ac:spMk id="15" creationId="{00000000-0000-0000-0000-000000000000}"/>
          </ac:spMkLst>
        </pc:spChg>
      </pc:sldChg>
      <pc:sldChg chg="delSp modSp mod">
        <pc:chgData name="ito sh" userId="b72e1b45a6eb2453" providerId="LiveId" clId="{75AA17FA-A6ED-4888-9B58-8A66532478ED}" dt="2020-05-01T03:33:10.242" v="1945" actId="20577"/>
        <pc:sldMkLst>
          <pc:docMk/>
          <pc:sldMk cId="2173051432" sldId="298"/>
        </pc:sldMkLst>
        <pc:spChg chg="mod">
          <ac:chgData name="ito sh" userId="b72e1b45a6eb2453" providerId="LiveId" clId="{75AA17FA-A6ED-4888-9B58-8A66532478ED}" dt="2020-05-01T03:33:10.242" v="1945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7:34.170" v="634" actId="20577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4-20T16:27:33.063" v="633" actId="2057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4-20T16:27:31.845" v="632" actId="20577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4-20T16:27:27.167" v="631" actId="20577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4-20T16:27:21.434" v="627" actId="20577"/>
          <ac:spMkLst>
            <pc:docMk/>
            <pc:sldMk cId="2173051432" sldId="298"/>
            <ac:spMk id="1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01.620" v="1940" actId="478"/>
          <ac:spMkLst>
            <pc:docMk/>
            <pc:sldMk cId="2173051432" sldId="298"/>
            <ac:spMk id="63" creationId="{00000000-0000-0000-0000-000000000000}"/>
          </ac:spMkLst>
        </pc:spChg>
      </pc:sldChg>
      <pc:sldChg chg="addSp modSp mod">
        <pc:chgData name="ito sh" userId="b72e1b45a6eb2453" providerId="LiveId" clId="{75AA17FA-A6ED-4888-9B58-8A66532478ED}" dt="2020-05-01T03:32:32.976" v="1928" actId="113"/>
        <pc:sldMkLst>
          <pc:docMk/>
          <pc:sldMk cId="2676337646" sldId="299"/>
        </pc:sldMkLst>
        <pc:spChg chg="mod">
          <ac:chgData name="ito sh" userId="b72e1b45a6eb2453" providerId="LiveId" clId="{75AA17FA-A6ED-4888-9B58-8A66532478ED}" dt="2020-05-01T03:32:32.976" v="1928" actId="113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4-20T16:23:03.557" v="584" actId="2057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4-20T16:22:08.284" v="564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4-20T16:24:30.924" v="606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4-20T16:24:54.156" v="608" actId="1076"/>
          <ac:spMkLst>
            <pc:docMk/>
            <pc:sldMk cId="2676337646" sldId="299"/>
            <ac:spMk id="66" creationId="{00000000-0000-0000-0000-000000000000}"/>
          </ac:spMkLst>
        </pc:spChg>
        <pc:picChg chg="add mod">
          <ac:chgData name="ito sh" userId="b72e1b45a6eb2453" providerId="LiveId" clId="{75AA17FA-A6ED-4888-9B58-8A66532478ED}" dt="2020-04-20T16:22:58.754" v="582" actId="1076"/>
          <ac:picMkLst>
            <pc:docMk/>
            <pc:sldMk cId="2676337646" sldId="299"/>
            <ac:picMk id="47" creationId="{2ED35A27-F52E-458C-AA12-58C08B85C195}"/>
          </ac:picMkLst>
        </pc:picChg>
      </pc:sldChg>
      <pc:sldChg chg="addSp delSp modSp mod">
        <pc:chgData name="ito sh" userId="b72e1b45a6eb2453" providerId="LiveId" clId="{75AA17FA-A6ED-4888-9B58-8A66532478ED}" dt="2020-05-01T04:12:53.294" v="2216" actId="207"/>
        <pc:sldMkLst>
          <pc:docMk/>
          <pc:sldMk cId="3292416738" sldId="301"/>
        </pc:sldMkLst>
        <pc:spChg chg="mod">
          <ac:chgData name="ito sh" userId="b72e1b45a6eb2453" providerId="LiveId" clId="{75AA17FA-A6ED-4888-9B58-8A66532478ED}" dt="2020-05-01T03:30:55.386" v="1894" actId="20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1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9:31.835" v="2167" actId="478"/>
          <ac:spMkLst>
            <pc:docMk/>
            <pc:sldMk cId="3292416738" sldId="301"/>
            <ac:spMk id="33" creationId="{00000000-0000-0000-0000-000000000000}"/>
          </ac:spMkLst>
        </pc:spChg>
        <pc:spChg chg="mod">
          <ac:chgData name="ito sh" userId="b72e1b45a6eb2453" providerId="LiveId" clId="{75AA17FA-A6ED-4888-9B58-8A66532478ED}" dt="2020-05-01T03:54:49.744" v="2131" actId="208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46" creationId="{00000000-0000-0000-0000-000000000000}"/>
          </ac:spMkLst>
        </pc:spChg>
        <pc:spChg chg="del mod">
          <ac:chgData name="ito sh" userId="b72e1b45a6eb2453" providerId="LiveId" clId="{75AA17FA-A6ED-4888-9B58-8A66532478ED}" dt="2020-05-01T03:56:41.165" v="2134" actId="478"/>
          <ac:spMkLst>
            <pc:docMk/>
            <pc:sldMk cId="3292416738" sldId="301"/>
            <ac:spMk id="4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75AA17FA-A6ED-4888-9B58-8A66532478ED}" dt="2020-05-01T03:47:15.751" v="2042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75AA17FA-A6ED-4888-9B58-8A66532478ED}" dt="2020-05-01T04:00:51.089" v="2178" actId="20577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75AA17FA-A6ED-4888-9B58-8A66532478ED}" dt="2020-05-01T03:57:55.041" v="2144" actId="208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77" creationId="{8C0AFCED-7AD3-44F8-BCE8-4F48434AA52C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8" creationId="{8AEBDC3E-CF4F-41BD-8227-CC92E1DFA616}"/>
          </ac:spMkLst>
        </pc:spChg>
        <pc:spChg chg="del mod">
          <ac:chgData name="ito sh" userId="b72e1b45a6eb2453" providerId="LiveId" clId="{75AA17FA-A6ED-4888-9B58-8A66532478ED}" dt="2020-05-01T03:47:03.739" v="2040" actId="478"/>
          <ac:spMkLst>
            <pc:docMk/>
            <pc:sldMk cId="3292416738" sldId="301"/>
            <ac:spMk id="79" creationId="{FC320BF9-E56C-4EE5-9BFA-08D252B007F9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80" creationId="{68A2DC48-BDAD-49F1-AEAF-B23C7D66A79E}"/>
          </ac:spMkLst>
        </pc:spChg>
        <pc:spChg chg="del mod">
          <ac:chgData name="ito sh" userId="b72e1b45a6eb2453" providerId="LiveId" clId="{75AA17FA-A6ED-4888-9B58-8A66532478ED}" dt="2020-05-01T03:09:50.396" v="1716" actId="478"/>
          <ac:spMkLst>
            <pc:docMk/>
            <pc:sldMk cId="3292416738" sldId="301"/>
            <ac:spMk id="91" creationId="{00000000-0000-0000-0000-000000000000}"/>
          </ac:spMkLst>
        </pc:spChg>
        <pc:spChg chg="mod">
          <ac:chgData name="ito sh" userId="b72e1b45a6eb2453" providerId="LiveId" clId="{75AA17FA-A6ED-4888-9B58-8A66532478ED}" dt="2020-05-01T03:57:15.747" v="2139" actId="208"/>
          <ac:spMkLst>
            <pc:docMk/>
            <pc:sldMk cId="3292416738" sldId="301"/>
            <ac:spMk id="92" creationId="{00000000-0000-0000-0000-000000000000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5" creationId="{2A94C702-C22B-4EAB-8FAA-AB2CE5789AAE}"/>
          </ac:spMkLst>
        </pc:spChg>
        <pc:spChg chg="add">
          <ac:chgData name="ito sh" userId="b72e1b45a6eb2453" providerId="LiveId" clId="{75AA17FA-A6ED-4888-9B58-8A66532478ED}" dt="2020-05-01T03:47:05.698" v="2041"/>
          <ac:spMkLst>
            <pc:docMk/>
            <pc:sldMk cId="3292416738" sldId="301"/>
            <ac:spMk id="96" creationId="{F81B9CD2-A684-4037-AB9A-6B06532671F6}"/>
          </ac:spMkLst>
        </pc:spChg>
        <pc:spChg chg="add">
          <ac:chgData name="ito sh" userId="b72e1b45a6eb2453" providerId="LiveId" clId="{75AA17FA-A6ED-4888-9B58-8A66532478ED}" dt="2020-05-01T03:56:41.635" v="2135"/>
          <ac:spMkLst>
            <pc:docMk/>
            <pc:sldMk cId="3292416738" sldId="301"/>
            <ac:spMk id="97" creationId="{F0725D88-0742-4303-8C3C-0AFF0830ECD1}"/>
          </ac:spMkLst>
        </pc:spChg>
        <pc:spChg chg="add mod">
          <ac:chgData name="ito sh" userId="b72e1b45a6eb2453" providerId="LiveId" clId="{75AA17FA-A6ED-4888-9B58-8A66532478ED}" dt="2020-05-01T04:12:51.376" v="2215" actId="207"/>
          <ac:spMkLst>
            <pc:docMk/>
            <pc:sldMk cId="3292416738" sldId="301"/>
            <ac:spMk id="98" creationId="{37B74278-33AB-4E3D-B7D0-0C0E0F925FA9}"/>
          </ac:spMkLst>
        </pc:spChg>
        <pc:spChg chg="add mod">
          <ac:chgData name="ito sh" userId="b72e1b45a6eb2453" providerId="LiveId" clId="{75AA17FA-A6ED-4888-9B58-8A66532478ED}" dt="2020-05-01T04:12:53.294" v="2216" actId="207"/>
          <ac:spMkLst>
            <pc:docMk/>
            <pc:sldMk cId="3292416738" sldId="301"/>
            <ac:spMk id="99" creationId="{EA1F825D-4A5B-48CA-91E5-86A3797F3725}"/>
          </ac:spMkLst>
        </pc:spChg>
        <pc:spChg chg="mod">
          <ac:chgData name="ito sh" userId="b72e1b45a6eb2453" providerId="LiveId" clId="{75AA17FA-A6ED-4888-9B58-8A66532478ED}" dt="2020-05-01T03:27:47.080" v="1840" actId="1035"/>
          <ac:spMkLst>
            <pc:docMk/>
            <pc:sldMk cId="3292416738" sldId="301"/>
            <ac:spMk id="114" creationId="{00000000-0000-0000-0000-000000000000}"/>
          </ac:spMkLst>
        </pc:spChg>
        <pc:grpChg chg="mod">
          <ac:chgData name="ito sh" userId="b72e1b45a6eb2453" providerId="LiveId" clId="{75AA17FA-A6ED-4888-9B58-8A66532478ED}" dt="2020-05-01T03:27:47.080" v="1840" actId="1035"/>
          <ac:grpSpMkLst>
            <pc:docMk/>
            <pc:sldMk cId="3292416738" sldId="301"/>
            <ac:grpSpMk id="89" creationId="{00000000-0000-0000-0000-000000000000}"/>
          </ac:grpSpMkLst>
        </pc:grpChg>
        <pc:picChg chg="add del">
          <ac:chgData name="ito sh" userId="b72e1b45a6eb2453" providerId="LiveId" clId="{75AA17FA-A6ED-4888-9B58-8A66532478ED}" dt="2020-04-20T16:21:04.712" v="563"/>
          <ac:picMkLst>
            <pc:docMk/>
            <pc:sldMk cId="3292416738" sldId="301"/>
            <ac:picMk id="81" creationId="{ED193C81-8E42-42B0-8D67-754A20DF41ED}"/>
          </ac:picMkLst>
        </pc:picChg>
        <pc:picChg chg="add del">
          <ac:chgData name="ito sh" userId="b72e1b45a6eb2453" providerId="LiveId" clId="{75AA17FA-A6ED-4888-9B58-8A66532478ED}" dt="2020-04-20T16:21:04.505" v="562"/>
          <ac:picMkLst>
            <pc:docMk/>
            <pc:sldMk cId="3292416738" sldId="301"/>
            <ac:picMk id="85" creationId="{DEE97D92-8B11-4BFF-ACE2-49AD0BC7697B}"/>
          </ac:picMkLst>
        </pc:picChg>
        <pc:cxnChg chg="mod">
          <ac:chgData name="ito sh" userId="b72e1b45a6eb2453" providerId="LiveId" clId="{75AA17FA-A6ED-4888-9B58-8A66532478ED}" dt="2020-05-01T03:16:33.002" v="1756" actId="14100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5" creationId="{00000000-0000-0000-0000-000000000000}"/>
          </ac:cxnSpMkLst>
        </pc:cxnChg>
        <pc:cxnChg chg="mod ord">
          <ac:chgData name="ito sh" userId="b72e1b45a6eb2453" providerId="LiveId" clId="{75AA17FA-A6ED-4888-9B58-8A66532478ED}" dt="2020-05-01T03:27:47.080" v="1840" actId="1035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7:01.584" v="1762" actId="14100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25.002" v="1748" actId="1076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9.999" v="1751" actId="1076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20.965" v="1755" actId="1076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6:40.868" v="1757" actId="14100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5:40.684" v="1750" actId="14100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01.439" v="1742" actId="1076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10.469" v="1743" actId="14100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3:10.832" v="1739" actId="1076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55.013" v="1747" actId="14100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75AA17FA-A6ED-4888-9B58-8A66532478ED}" dt="2020-05-01T03:14:42.334" v="1745" actId="1076"/>
          <ac:cxnSpMkLst>
            <pc:docMk/>
            <pc:sldMk cId="3292416738" sldId="301"/>
            <ac:cxnSpMk id="105" creationId="{00000000-0000-0000-0000-000000000000}"/>
          </ac:cxnSpMkLst>
        </pc:cxnChg>
      </pc:sldChg>
      <pc:sldChg chg="delSp modSp mod">
        <pc:chgData name="ito sh" userId="b72e1b45a6eb2453" providerId="LiveId" clId="{75AA17FA-A6ED-4888-9B58-8A66532478ED}" dt="2020-05-01T03:34:27.973" v="1977" actId="14100"/>
        <pc:sldMkLst>
          <pc:docMk/>
          <pc:sldMk cId="2020473484" sldId="302"/>
        </pc:sldMkLst>
        <pc:spChg chg="mod">
          <ac:chgData name="ito sh" userId="b72e1b45a6eb2453" providerId="LiveId" clId="{75AA17FA-A6ED-4888-9B58-8A66532478ED}" dt="2020-05-01T03:34:27.973" v="1977" actId="14100"/>
          <ac:spMkLst>
            <pc:docMk/>
            <pc:sldMk cId="2020473484" sldId="302"/>
            <ac:spMk id="2" creationId="{00000000-0000-0000-0000-000000000000}"/>
          </ac:spMkLst>
        </pc:spChg>
        <pc:spChg chg="del mod">
          <ac:chgData name="ito sh" userId="b72e1b45a6eb2453" providerId="LiveId" clId="{75AA17FA-A6ED-4888-9B58-8A66532478ED}" dt="2020-05-01T03:33:39.802" v="1959" actId="478"/>
          <ac:spMkLst>
            <pc:docMk/>
            <pc:sldMk cId="2020473484" sldId="302"/>
            <ac:spMk id="60" creationId="{00000000-0000-0000-0000-000000000000}"/>
          </ac:spMkLst>
        </pc:spChg>
      </pc:sldChg>
      <pc:sldChg chg="addSp delSp modSp del mod">
        <pc:chgData name="ito sh" userId="b72e1b45a6eb2453" providerId="LiveId" clId="{75AA17FA-A6ED-4888-9B58-8A66532478ED}" dt="2020-04-20T16:16:43.941" v="471" actId="47"/>
        <pc:sldMkLst>
          <pc:docMk/>
          <pc:sldMk cId="2112611312" sldId="306"/>
        </pc:sldMkLst>
        <pc:spChg chg="del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2" creationId="{00000000-0000-0000-0000-000000000000}"/>
          </ac:spMkLst>
        </pc:spChg>
        <pc:spChg chg="add mod">
          <ac:chgData name="ito sh" userId="b72e1b45a6eb2453" providerId="LiveId" clId="{75AA17FA-A6ED-4888-9B58-8A66532478ED}" dt="2020-04-20T16:14:34.106" v="421" actId="21"/>
          <ac:spMkLst>
            <pc:docMk/>
            <pc:sldMk cId="2112611312" sldId="306"/>
            <ac:spMk id="5" creationId="{4361B8D1-9362-4079-BD51-5D22ECFFE237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8" creationId="{107C4EAB-40A2-477F-8AAB-3514241B7D42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" creationId="{C552718F-3B5E-42EA-BC8F-FE482A26D85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1" creationId="{D634BDA4-FC96-4AC6-A7D1-90D5CEACF2F1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2" creationId="{539358A3-A26B-4868-AB7C-299CCAA79440}"/>
          </ac:spMkLst>
        </pc:spChg>
        <pc:spChg chg="mod">
          <ac:chgData name="ito sh" userId="b72e1b45a6eb2453" providerId="LiveId" clId="{75AA17FA-A6ED-4888-9B58-8A66532478ED}" dt="2020-04-20T16:14:12.896" v="406" actId="164"/>
          <ac:spMkLst>
            <pc:docMk/>
            <pc:sldMk cId="2112611312" sldId="306"/>
            <ac:spMk id="1033" creationId="{C121B7BE-9DD9-4103-B7CF-4B173182FD07}"/>
          </ac:spMkLst>
        </pc:spChg>
        <pc:grpChg chg="add del mod">
          <ac:chgData name="ito sh" userId="b72e1b45a6eb2453" providerId="LiveId" clId="{75AA17FA-A6ED-4888-9B58-8A66532478ED}" dt="2020-04-20T16:14:34.106" v="421" actId="21"/>
          <ac:grpSpMkLst>
            <pc:docMk/>
            <pc:sldMk cId="2112611312" sldId="306"/>
            <ac:grpSpMk id="4" creationId="{3E4FEC14-5117-4F75-9C9D-82F85447A388}"/>
          </ac:grpSpMkLst>
        </pc:grpChg>
        <pc:picChg chg="mod">
          <ac:chgData name="ito sh" userId="b72e1b45a6eb2453" providerId="LiveId" clId="{75AA17FA-A6ED-4888-9B58-8A66532478ED}" dt="2020-04-20T16:14:12.896" v="406" actId="164"/>
          <ac:picMkLst>
            <pc:docMk/>
            <pc:sldMk cId="2112611312" sldId="306"/>
            <ac:picMk id="1026" creationId="{DA7A34E4-26A5-4792-9FAC-0E9EA77D075B}"/>
          </ac:picMkLst>
        </pc:picChg>
      </pc:sldChg>
      <pc:sldChg chg="addSp delSp modSp mod">
        <pc:chgData name="ito sh" userId="b72e1b45a6eb2453" providerId="LiveId" clId="{75AA17FA-A6ED-4888-9B58-8A66532478ED}" dt="2020-05-01T03:59:15.071" v="2166"/>
        <pc:sldMkLst>
          <pc:docMk/>
          <pc:sldMk cId="2043145239" sldId="315"/>
        </pc:sldMkLst>
        <pc:spChg chg="add del mod">
          <ac:chgData name="ito sh" userId="b72e1b45a6eb2453" providerId="LiveId" clId="{75AA17FA-A6ED-4888-9B58-8A66532478ED}" dt="2020-05-01T03:35:46.582" v="2000" actId="478"/>
          <ac:spMkLst>
            <pc:docMk/>
            <pc:sldMk cId="2043145239" sldId="315"/>
            <ac:spMk id="2" creationId="{11EA132E-EE25-4548-8632-FD7B97D79FD1}"/>
          </ac:spMkLst>
        </pc:spChg>
        <pc:spChg chg="add del mod">
          <ac:chgData name="ito sh" userId="b72e1b45a6eb2453" providerId="LiveId" clId="{75AA17FA-A6ED-4888-9B58-8A66532478ED}" dt="2020-05-01T03:35:50.422" v="2002" actId="478"/>
          <ac:spMkLst>
            <pc:docMk/>
            <pc:sldMk cId="2043145239" sldId="315"/>
            <ac:spMk id="4" creationId="{06C69640-9D0C-4CA7-9E37-36D828DA127A}"/>
          </ac:spMkLst>
        </pc:spChg>
        <pc:spChg chg="add del mod">
          <ac:chgData name="ito sh" userId="b72e1b45a6eb2453" providerId="LiveId" clId="{75AA17FA-A6ED-4888-9B58-8A66532478ED}" dt="2020-05-01T03:36:00.027" v="2004" actId="478"/>
          <ac:spMkLst>
            <pc:docMk/>
            <pc:sldMk cId="2043145239" sldId="315"/>
            <ac:spMk id="21" creationId="{084D56FA-2DAC-43C4-A31E-7F17A363797E}"/>
          </ac:spMkLst>
        </pc:spChg>
        <pc:spChg chg="add del mod">
          <ac:chgData name="ito sh" userId="b72e1b45a6eb2453" providerId="LiveId" clId="{75AA17FA-A6ED-4888-9B58-8A66532478ED}" dt="2020-05-01T03:35:48.428" v="2001" actId="478"/>
          <ac:spMkLst>
            <pc:docMk/>
            <pc:sldMk cId="2043145239" sldId="315"/>
            <ac:spMk id="63" creationId="{00000000-0000-0000-0000-000000000000}"/>
          </ac:spMkLst>
        </pc:spChg>
        <pc:spChg chg="add">
          <ac:chgData name="ito sh" userId="b72e1b45a6eb2453" providerId="LiveId" clId="{75AA17FA-A6ED-4888-9B58-8A66532478ED}" dt="2020-05-01T03:36:00.397" v="2005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75AA17FA-A6ED-4888-9B58-8A66532478ED}" dt="2020-05-01T03:35:58.093" v="2003" actId="478"/>
          <ac:spMkLst>
            <pc:docMk/>
            <pc:sldMk cId="2043145239" sldId="315"/>
            <ac:spMk id="65" creationId="{00000000-0000-0000-0000-000000000000}"/>
          </ac:spMkLst>
        </pc:spChg>
        <pc:spChg chg="add del">
          <ac:chgData name="ito sh" userId="b72e1b45a6eb2453" providerId="LiveId" clId="{75AA17FA-A6ED-4888-9B58-8A66532478ED}" dt="2020-05-01T03:59:13.931" v="2164"/>
          <ac:spMkLst>
            <pc:docMk/>
            <pc:sldMk cId="2043145239" sldId="315"/>
            <ac:spMk id="66" creationId="{37964E4C-05DE-4F7A-ACA6-260419B5B749}"/>
          </ac:spMkLst>
        </pc:spChg>
        <pc:spChg chg="add">
          <ac:chgData name="ito sh" userId="b72e1b45a6eb2453" providerId="LiveId" clId="{75AA17FA-A6ED-4888-9B58-8A66532478ED}" dt="2020-05-01T03:59:15.071" v="2166"/>
          <ac:spMkLst>
            <pc:docMk/>
            <pc:sldMk cId="2043145239" sldId="315"/>
            <ac:spMk id="67" creationId="{96E60C70-9621-4940-8BAC-94AEB9FD1D1D}"/>
          </ac:spMkLst>
        </pc:spChg>
        <pc:spChg chg="del">
          <ac:chgData name="ito sh" userId="b72e1b45a6eb2453" providerId="LiveId" clId="{75AA17FA-A6ED-4888-9B58-8A66532478ED}" dt="2020-05-01T03:59:14.706" v="2165" actId="478"/>
          <ac:spMkLst>
            <pc:docMk/>
            <pc:sldMk cId="2043145239" sldId="315"/>
            <ac:spMk id="68" creationId="{00000000-0000-0000-0000-000000000000}"/>
          </ac:spMkLst>
        </pc:spChg>
        <pc:picChg chg="add del mod">
          <ac:chgData name="ito sh" userId="b72e1b45a6eb2453" providerId="LiveId" clId="{75AA17FA-A6ED-4888-9B58-8A66532478ED}" dt="2020-05-01T03:36:14.649" v="2010" actId="1036"/>
          <ac:picMkLst>
            <pc:docMk/>
            <pc:sldMk cId="2043145239" sldId="315"/>
            <ac:picMk id="3076" creationId="{F5E402AB-C9CC-47BF-BCA3-72C560E249E5}"/>
          </ac:picMkLst>
        </pc:picChg>
      </pc:sldChg>
      <pc:sldChg chg="modSp del mod">
        <pc:chgData name="ito sh" userId="b72e1b45a6eb2453" providerId="LiveId" clId="{75AA17FA-A6ED-4888-9B58-8A66532478ED}" dt="2020-04-20T16:13:06.938" v="396" actId="47"/>
        <pc:sldMkLst>
          <pc:docMk/>
          <pc:sldMk cId="578903446" sldId="318"/>
        </pc:sldMkLst>
        <pc:spChg chg="mod">
          <ac:chgData name="ito sh" userId="b72e1b45a6eb2453" providerId="LiveId" clId="{75AA17FA-A6ED-4888-9B58-8A66532478ED}" dt="2020-04-12T16:35:34.282" v="106" actId="2711"/>
          <ac:spMkLst>
            <pc:docMk/>
            <pc:sldMk cId="578903446" sldId="318"/>
            <ac:spMk id="65" creationId="{00000000-0000-0000-0000-000000000000}"/>
          </ac:spMkLst>
        </pc:spChg>
      </pc:sldChg>
      <pc:sldChg chg="addSp delSp modSp mod">
        <pc:chgData name="ito sh" userId="b72e1b45a6eb2453" providerId="LiveId" clId="{75AA17FA-A6ED-4888-9B58-8A66532478ED}" dt="2020-05-01T03:02:13.748" v="1636" actId="1035"/>
        <pc:sldMkLst>
          <pc:docMk/>
          <pc:sldMk cId="625981191" sldId="326"/>
        </pc:sldMkLst>
        <pc:spChg chg="mod">
          <ac:chgData name="ito sh" userId="b72e1b45a6eb2453" providerId="LiveId" clId="{75AA17FA-A6ED-4888-9B58-8A66532478ED}" dt="2020-04-20T16:16:55.866" v="473" actId="403"/>
          <ac:spMkLst>
            <pc:docMk/>
            <pc:sldMk cId="625981191" sldId="326"/>
            <ac:spMk id="3" creationId="{B781F0A0-0652-4893-B7A5-DAB908AE72AF}"/>
          </ac:spMkLst>
        </pc:spChg>
        <pc:spChg chg="add del mod">
          <ac:chgData name="ito sh" userId="b72e1b45a6eb2453" providerId="LiveId" clId="{75AA17FA-A6ED-4888-9B58-8A66532478ED}" dt="2020-04-20T16:15:24.167" v="438" actId="478"/>
          <ac:spMkLst>
            <pc:docMk/>
            <pc:sldMk cId="625981191" sldId="326"/>
            <ac:spMk id="5" creationId="{C6598555-0222-4712-9632-5A107139103A}"/>
          </ac:spMkLst>
        </pc:spChg>
        <pc:spChg chg="mod">
          <ac:chgData name="ito sh" userId="b72e1b45a6eb2453" providerId="LiveId" clId="{75AA17FA-A6ED-4888-9B58-8A66532478ED}" dt="2020-05-01T03:02:13.748" v="1636" actId="1035"/>
          <ac:spMkLst>
            <pc:docMk/>
            <pc:sldMk cId="625981191" sldId="326"/>
            <ac:spMk id="9" creationId="{58F9482D-E19F-4A1E-B981-216D783B9E9E}"/>
          </ac:spMkLst>
        </pc:spChg>
        <pc:grpChg chg="add mod">
          <ac:chgData name="ito sh" userId="b72e1b45a6eb2453" providerId="LiveId" clId="{75AA17FA-A6ED-4888-9B58-8A66532478ED}" dt="2020-04-20T16:17:17.235" v="477" actId="1076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ito sh" userId="b72e1b45a6eb2453" providerId="LiveId" clId="{75AA17FA-A6ED-4888-9B58-8A66532478ED}" dt="2020-04-20T16:26:22.145" v="621" actId="113"/>
          <ac:graphicFrameMkLst>
            <pc:docMk/>
            <pc:sldMk cId="625981191" sldId="326"/>
            <ac:graphicFrameMk id="7" creationId="{749BB436-C47B-43C6-B283-0FDFDFDDF7A2}"/>
          </ac:graphicFrameMkLst>
        </pc:graphicFrameChg>
        <pc:picChg chg="add del mod">
          <ac:chgData name="ito sh" userId="b72e1b45a6eb2453" providerId="LiveId" clId="{75AA17FA-A6ED-4888-9B58-8A66532478ED}" dt="2020-04-20T16:14:42.649" v="425"/>
          <ac:picMkLst>
            <pc:docMk/>
            <pc:sldMk cId="625981191" sldId="326"/>
            <ac:picMk id="2" creationId="{08A05A7A-5FA2-4070-8C91-3FB425175DCE}"/>
          </ac:picMkLst>
        </pc:picChg>
        <pc:picChg chg="mod">
          <ac:chgData name="ito sh" userId="b72e1b45a6eb2453" providerId="LiveId" clId="{75AA17FA-A6ED-4888-9B58-8A66532478ED}" dt="2020-04-20T16:15:48.031" v="445" actId="1076"/>
          <ac:picMkLst>
            <pc:docMk/>
            <pc:sldMk cId="625981191" sldId="326"/>
            <ac:picMk id="8" creationId="{77C5DDEA-E6A8-4CF7-BF23-A7B87F05542E}"/>
          </ac:picMkLst>
        </pc:picChg>
      </pc:sldChg>
    </pc:docChg>
  </pc:docChgLst>
  <pc:docChgLst>
    <pc:chgData name="ito sh" userId="b72e1b45a6eb2453" providerId="LiveId" clId="{E722F60C-9892-4D1E-A74A-F85C6004BDD3}"/>
    <pc:docChg chg="custSel modSld">
      <pc:chgData name="ito sh" userId="b72e1b45a6eb2453" providerId="LiveId" clId="{E722F60C-9892-4D1E-A74A-F85C6004BDD3}" dt="2020-08-27T12:50:29.041" v="19" actId="207"/>
      <pc:docMkLst>
        <pc:docMk/>
      </pc:docMkLst>
      <pc:sldChg chg="modSp mod">
        <pc:chgData name="ito sh" userId="b72e1b45a6eb2453" providerId="LiveId" clId="{E722F60C-9892-4D1E-A74A-F85C6004BDD3}" dt="2020-08-27T12:50:29.041" v="19" actId="207"/>
        <pc:sldMkLst>
          <pc:docMk/>
          <pc:sldMk cId="625981191" sldId="326"/>
        </pc:sldMkLst>
        <pc:graphicFrameChg chg="modGraphic">
          <ac:chgData name="ito sh" userId="b72e1b45a6eb2453" providerId="LiveId" clId="{E722F60C-9892-4D1E-A74A-F85C6004BDD3}" dt="2020-08-27T12:50:29.041" v="19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3EF051DF-D5B8-4EE2-BBBA-DAEBDF5E0208}"/>
    <pc:docChg chg="modSld">
      <pc:chgData name="ito sh" userId="b72e1b45a6eb2453" providerId="LiveId" clId="{3EF051DF-D5B8-4EE2-BBBA-DAEBDF5E0208}" dt="2020-03-06T18:48:18.324" v="53" actId="368"/>
      <pc:docMkLst>
        <pc:docMk/>
      </pc:docMkLst>
      <pc:sldChg chg="modSp">
        <pc:chgData name="ito sh" userId="b72e1b45a6eb2453" providerId="LiveId" clId="{3EF051DF-D5B8-4EE2-BBBA-DAEBDF5E0208}" dt="2020-01-11T02:31:16.163" v="0" actId="20577"/>
        <pc:sldMkLst>
          <pc:docMk/>
          <pc:sldMk cId="2080287932" sldId="257"/>
        </pc:sldMkLst>
        <pc:spChg chg="mod">
          <ac:chgData name="ito sh" userId="b72e1b45a6eb2453" providerId="LiveId" clId="{3EF051DF-D5B8-4EE2-BBBA-DAEBDF5E0208}" dt="2020-01-11T02:31:16.163" v="0" actId="20577"/>
          <ac:spMkLst>
            <pc:docMk/>
            <pc:sldMk cId="2080287932" sldId="257"/>
            <ac:spMk id="47" creationId="{7C6F1BC2-4B63-491B-A941-FB8E88AEAEBF}"/>
          </ac:spMkLst>
        </pc:spChg>
      </pc:sldChg>
      <pc:sldChg chg="addSp modSp mod">
        <pc:chgData name="ito sh" userId="b72e1b45a6eb2453" providerId="LiveId" clId="{3EF051DF-D5B8-4EE2-BBBA-DAEBDF5E0208}" dt="2020-03-06T18:48:18.324" v="53" actId="368"/>
        <pc:sldMkLst>
          <pc:docMk/>
          <pc:sldMk cId="2676337646" sldId="299"/>
        </pc:sldMkLst>
        <pc:spChg chg="mod">
          <ac:chgData name="ito sh" userId="b72e1b45a6eb2453" providerId="LiveId" clId="{3EF051DF-D5B8-4EE2-BBBA-DAEBDF5E0208}" dt="2020-03-06T18:48:18.324" v="53" actId="368"/>
          <ac:spMkLst>
            <pc:docMk/>
            <pc:sldMk cId="2676337646" sldId="299"/>
            <ac:spMk id="2" creationId="{00000000-0000-0000-0000-000000000000}"/>
          </ac:spMkLst>
        </pc:spChg>
        <pc:spChg chg="add mod">
          <ac:chgData name="ito sh" userId="b72e1b45a6eb2453" providerId="LiveId" clId="{3EF051DF-D5B8-4EE2-BBBA-DAEBDF5E0208}" dt="2020-03-06T18:48:05.868" v="51" actId="208"/>
          <ac:spMkLst>
            <pc:docMk/>
            <pc:sldMk cId="2676337646" sldId="299"/>
            <ac:spMk id="74" creationId="{B513C826-F950-4DE1-9842-CF6DF539FBCB}"/>
          </ac:spMkLst>
        </pc:spChg>
        <pc:picChg chg="add mod">
          <ac:chgData name="ito sh" userId="b72e1b45a6eb2453" providerId="LiveId" clId="{3EF051DF-D5B8-4EE2-BBBA-DAEBDF5E0208}" dt="2020-03-06T18:48:11.542" v="52" actId="1076"/>
          <ac:picMkLst>
            <pc:docMk/>
            <pc:sldMk cId="2676337646" sldId="299"/>
            <ac:picMk id="21" creationId="{5BFB438A-CBDE-4F1B-8EFD-8EA45ECD5B9D}"/>
          </ac:picMkLst>
        </pc:picChg>
      </pc:sldChg>
      <pc:sldChg chg="modSp">
        <pc:chgData name="ito sh" userId="b72e1b45a6eb2453" providerId="LiveId" clId="{3EF051DF-D5B8-4EE2-BBBA-DAEBDF5E0208}" dt="2020-01-24T17:31:57.803" v="38" actId="20577"/>
        <pc:sldMkLst>
          <pc:docMk/>
          <pc:sldMk cId="625981191" sldId="326"/>
        </pc:sldMkLst>
        <pc:graphicFrameChg chg="mod modGraphic">
          <ac:chgData name="ito sh" userId="b72e1b45a6eb2453" providerId="LiveId" clId="{3EF051DF-D5B8-4EE2-BBBA-DAEBDF5E0208}" dt="2020-01-24T17:31:57.803" v="3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544270BD-0634-4704-BA43-0FC31907E366}"/>
    <pc:docChg chg="undo custSel modSld">
      <pc:chgData name="ito sh" userId="b72e1b45a6eb2453" providerId="LiveId" clId="{544270BD-0634-4704-BA43-0FC31907E366}" dt="2021-02-04T17:56:57.685" v="10" actId="115"/>
      <pc:docMkLst>
        <pc:docMk/>
      </pc:docMkLst>
      <pc:sldChg chg="modSp mod">
        <pc:chgData name="ito sh" userId="b72e1b45a6eb2453" providerId="LiveId" clId="{544270BD-0634-4704-BA43-0FC31907E366}" dt="2021-02-04T17:56:57.685" v="10" actId="115"/>
        <pc:sldMkLst>
          <pc:docMk/>
          <pc:sldMk cId="3222679408" sldId="256"/>
        </pc:sldMkLst>
        <pc:spChg chg="mod">
          <ac:chgData name="ito sh" userId="b72e1b45a6eb2453" providerId="LiveId" clId="{544270BD-0634-4704-BA43-0FC31907E366}" dt="2021-02-04T17:56:57.685" v="10" actId="115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544270BD-0634-4704-BA43-0FC31907E366}" dt="2021-02-04T17:56:10.052" v="3" actId="2085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">
        <pc:chgData name="ito sh" userId="b72e1b45a6eb2453" providerId="LiveId" clId="{544270BD-0634-4704-BA43-0FC31907E366}" dt="2021-02-04T17:51:11.046" v="0" actId="207"/>
        <pc:sldMkLst>
          <pc:docMk/>
          <pc:sldMk cId="625981191" sldId="326"/>
        </pc:sldMkLst>
        <pc:graphicFrameChg chg="modGraphic">
          <ac:chgData name="ito sh" userId="b72e1b45a6eb2453" providerId="LiveId" clId="{544270BD-0634-4704-BA43-0FC31907E366}" dt="2021-02-04T17:51:11.046" v="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BDFAC52C-1089-43AC-9A4E-58C0A13A07DC}"/>
    <pc:docChg chg="undo redo custSel modSld">
      <pc:chgData name="ito sh" userId="b72e1b45a6eb2453" providerId="LiveId" clId="{BDFAC52C-1089-43AC-9A4E-58C0A13A07DC}" dt="2019-06-22T20:14:45.007" v="455" actId="478"/>
      <pc:docMkLst>
        <pc:docMk/>
      </pc:docMkLst>
      <pc:sldChg chg="addSp delSp modSp">
        <pc:chgData name="ito sh" userId="b72e1b45a6eb2453" providerId="LiveId" clId="{BDFAC52C-1089-43AC-9A4E-58C0A13A07DC}" dt="2019-06-22T20:14:45.007" v="455" actId="478"/>
        <pc:sldMkLst>
          <pc:docMk/>
          <pc:sldMk cId="2676337646" sldId="299"/>
        </pc:sldMkLst>
        <pc:picChg chg="add mod">
          <ac:chgData name="ito sh" userId="b72e1b45a6eb2453" providerId="LiveId" clId="{BDFAC52C-1089-43AC-9A4E-58C0A13A07DC}" dt="2019-05-27T04:40:03.404" v="332" actId="14100"/>
          <ac:picMkLst>
            <pc:docMk/>
            <pc:sldMk cId="2676337646" sldId="299"/>
            <ac:picMk id="1026" creationId="{E55D9B0A-B67E-40F0-9D8D-C51FB4E1691A}"/>
          </ac:picMkLst>
        </pc:picChg>
        <pc:picChg chg="del">
          <ac:chgData name="ito sh" userId="b72e1b45a6eb2453" providerId="LiveId" clId="{BDFAC52C-1089-43AC-9A4E-58C0A13A07DC}" dt="2019-05-27T04:39:18.205" v="326" actId="478"/>
          <ac:picMkLst>
            <pc:docMk/>
            <pc:sldMk cId="2676337646" sldId="299"/>
            <ac:picMk id="1044" creationId="{933165AA-DFA9-4988-8F90-0DD405AE03FF}"/>
          </ac:picMkLst>
        </pc:picChg>
        <pc:picChg chg="add del mod">
          <ac:chgData name="ito sh" userId="b72e1b45a6eb2453" providerId="LiveId" clId="{BDFAC52C-1089-43AC-9A4E-58C0A13A07DC}" dt="2019-06-22T20:14:45.007" v="455" actId="478"/>
          <ac:picMkLst>
            <pc:docMk/>
            <pc:sldMk cId="2676337646" sldId="299"/>
            <ac:picMk id="1048" creationId="{3436D746-896C-4B4A-9347-EDA267846073}"/>
          </ac:picMkLst>
        </pc:picChg>
      </pc:sldChg>
      <pc:sldChg chg="addSp delSp modSp">
        <pc:chgData name="ito sh" userId="b72e1b45a6eb2453" providerId="LiveId" clId="{BDFAC52C-1089-43AC-9A4E-58C0A13A07DC}" dt="2019-06-20T16:13:11.600" v="451" actId="207"/>
        <pc:sldMkLst>
          <pc:docMk/>
          <pc:sldMk cId="625981191" sldId="326"/>
        </pc:sldMkLst>
        <pc:spChg chg="mod">
          <ac:chgData name="ito sh" userId="b72e1b45a6eb2453" providerId="LiveId" clId="{BDFAC52C-1089-43AC-9A4E-58C0A13A07DC}" dt="2019-05-27T04:31:53.587" v="273" actId="1076"/>
          <ac:spMkLst>
            <pc:docMk/>
            <pc:sldMk cId="625981191" sldId="326"/>
            <ac:spMk id="6" creationId="{58378C87-A628-4289-B6A7-541503C394C7}"/>
          </ac:spMkLst>
        </pc:spChg>
        <pc:graphicFrameChg chg="add del mod">
          <ac:chgData name="ito sh" userId="b72e1b45a6eb2453" providerId="LiveId" clId="{BDFAC52C-1089-43AC-9A4E-58C0A13A07DC}" dt="2019-05-26T14:37:13.813" v="240"/>
          <ac:graphicFrameMkLst>
            <pc:docMk/>
            <pc:sldMk cId="625981191" sldId="326"/>
            <ac:graphicFrameMk id="2" creationId="{DC5EADFA-6A26-4268-B67F-E9EB7D78BC0B}"/>
          </ac:graphicFrameMkLst>
        </pc:graphicFrameChg>
        <pc:graphicFrameChg chg="add mod">
          <ac:chgData name="ito sh" userId="b72e1b45a6eb2453" providerId="LiveId" clId="{BDFAC52C-1089-43AC-9A4E-58C0A13A07DC}" dt="2019-05-26T15:04:41.053" v="253"/>
          <ac:graphicFrameMkLst>
            <pc:docMk/>
            <pc:sldMk cId="625981191" sldId="326"/>
            <ac:graphicFrameMk id="5" creationId="{41E3443F-64D9-4E7D-BC26-C25028188697}"/>
          </ac:graphicFrameMkLst>
        </pc:graphicFrameChg>
        <pc:graphicFrameChg chg="mod modGraphic">
          <ac:chgData name="ito sh" userId="b72e1b45a6eb2453" providerId="LiveId" clId="{BDFAC52C-1089-43AC-9A4E-58C0A13A07DC}" dt="2019-06-20T16:13:11.600" v="451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ito sh" userId="b72e1b45a6eb2453" providerId="LiveId" clId="{00E7A615-26D6-4DEC-9FB3-A7A042F428B0}"/>
    <pc:docChg chg="undo redo custSel addSld delSld modSld">
      <pc:chgData name="ito sh" userId="b72e1b45a6eb2453" providerId="LiveId" clId="{00E7A615-26D6-4DEC-9FB3-A7A042F428B0}" dt="2021-01-12T03:38:47.848" v="740" actId="207"/>
      <pc:docMkLst>
        <pc:docMk/>
      </pc:docMkLst>
      <pc:sldChg chg="addSp modSp mod setBg">
        <pc:chgData name="ito sh" userId="b72e1b45a6eb2453" providerId="LiveId" clId="{00E7A615-26D6-4DEC-9FB3-A7A042F428B0}" dt="2021-01-03T17:04:43.761" v="387" actId="14100"/>
        <pc:sldMkLst>
          <pc:docMk/>
          <pc:sldMk cId="3222679408" sldId="256"/>
        </pc:sldMkLst>
        <pc:spChg chg="mod">
          <ac:chgData name="ito sh" userId="b72e1b45a6eb2453" providerId="LiveId" clId="{00E7A615-26D6-4DEC-9FB3-A7A042F428B0}" dt="2021-01-03T17:02:02.504" v="366" actId="207"/>
          <ac:spMkLst>
            <pc:docMk/>
            <pc:sldMk cId="3222679408" sldId="256"/>
            <ac:spMk id="2" creationId="{00000000-0000-0000-0000-000000000000}"/>
          </ac:spMkLst>
        </pc:spChg>
        <pc:spChg chg="add mod ord">
          <ac:chgData name="ito sh" userId="b72e1b45a6eb2453" providerId="LiveId" clId="{00E7A615-26D6-4DEC-9FB3-A7A042F428B0}" dt="2021-01-03T17:04:43.761" v="387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modSp mod setBg">
        <pc:chgData name="ito sh" userId="b72e1b45a6eb2453" providerId="LiveId" clId="{00E7A615-26D6-4DEC-9FB3-A7A042F428B0}" dt="2021-01-04T00:46:39.355" v="696" actId="1076"/>
        <pc:sldMkLst>
          <pc:docMk/>
          <pc:sldMk cId="2080287932" sldId="257"/>
        </pc:sldMkLst>
        <pc:spChg chg="mod">
          <ac:chgData name="ito sh" userId="b72e1b45a6eb2453" providerId="LiveId" clId="{00E7A615-26D6-4DEC-9FB3-A7A042F428B0}" dt="2021-01-04T00:46:25.122" v="695" actId="1076"/>
          <ac:spMkLst>
            <pc:docMk/>
            <pc:sldMk cId="2080287932" sldId="257"/>
            <ac:spMk id="26" creationId="{08A9C4AC-9A19-48FC-B2E9-58C9EB3A677D}"/>
          </ac:spMkLst>
        </pc:spChg>
        <pc:spChg chg="mod">
          <ac:chgData name="ito sh" userId="b72e1b45a6eb2453" providerId="LiveId" clId="{00E7A615-26D6-4DEC-9FB3-A7A042F428B0}" dt="2021-01-03T17:34:44.038" v="557" actId="207"/>
          <ac:spMkLst>
            <pc:docMk/>
            <pc:sldMk cId="2080287932" sldId="257"/>
            <ac:spMk id="33" creationId="{1439A925-93F0-4C51-81B5-AB628304488B}"/>
          </ac:spMkLst>
        </pc:spChg>
        <pc:spChg chg="mod">
          <ac:chgData name="ito sh" userId="b72e1b45a6eb2453" providerId="LiveId" clId="{00E7A615-26D6-4DEC-9FB3-A7A042F428B0}" dt="2021-01-04T00:46:39.355" v="696" actId="1076"/>
          <ac:spMkLst>
            <pc:docMk/>
            <pc:sldMk cId="2080287932" sldId="257"/>
            <ac:spMk id="39" creationId="{4B02623E-8822-42AF-8517-5EFB92241157}"/>
          </ac:spMkLst>
        </pc:spChg>
        <pc:spChg chg="mod">
          <ac:chgData name="ito sh" userId="b72e1b45a6eb2453" providerId="LiveId" clId="{00E7A615-26D6-4DEC-9FB3-A7A042F428B0}" dt="2021-01-03T17:34:46.001" v="558" actId="207"/>
          <ac:spMkLst>
            <pc:docMk/>
            <pc:sldMk cId="2080287932" sldId="257"/>
            <ac:spMk id="47" creationId="{7C6F1BC2-4B63-491B-A941-FB8E88AEAEBF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2" creationId="{2D47D1AA-7BA9-489C-99BF-8874A776A2A3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3" creationId="{EFB11DF2-15FB-4886-A612-4C7C6EBA192A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4" creationId="{76718325-D8B7-4BF6-AD5D-5D56BB081029}"/>
          </ac:spMkLst>
        </pc:spChg>
        <pc:spChg chg="mod">
          <ac:chgData name="ito sh" userId="b72e1b45a6eb2453" providerId="LiveId" clId="{00E7A615-26D6-4DEC-9FB3-A7A042F428B0}" dt="2021-01-03T17:34:38.616" v="556" actId="208"/>
          <ac:spMkLst>
            <pc:docMk/>
            <pc:sldMk cId="2080287932" sldId="257"/>
            <ac:spMk id="55" creationId="{B35D26CE-9F1F-41BD-959F-997DB179EAA3}"/>
          </ac:spMkLst>
        </pc:spChg>
        <pc:picChg chg="mod">
          <ac:chgData name="ito sh" userId="b72e1b45a6eb2453" providerId="LiveId" clId="{00E7A615-26D6-4DEC-9FB3-A7A042F428B0}" dt="2021-01-03T17:34:18.625" v="552" actId="207"/>
          <ac:picMkLst>
            <pc:docMk/>
            <pc:sldMk cId="2080287932" sldId="257"/>
            <ac:picMk id="23" creationId="{7A06B734-F294-4BDC-A48D-054536006010}"/>
          </ac:picMkLst>
        </pc:pic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0" creationId="{406ACE9D-94AE-4054-A9CD-85E045C285B1}"/>
          </ac:cxnSpMkLst>
        </pc:cxnChg>
        <pc:cxnChg chg="mod">
          <ac:chgData name="ito sh" userId="b72e1b45a6eb2453" providerId="LiveId" clId="{00E7A615-26D6-4DEC-9FB3-A7A042F428B0}" dt="2021-01-03T17:34:25.964" v="553" actId="208"/>
          <ac:cxnSpMkLst>
            <pc:docMk/>
            <pc:sldMk cId="2080287932" sldId="257"/>
            <ac:cxnSpMk id="38" creationId="{31B06834-5C0F-403A-A6E4-585A5828D796}"/>
          </ac:cxnSpMkLst>
        </pc:cxnChg>
        <pc:cxnChg chg="mod">
          <ac:chgData name="ito sh" userId="b72e1b45a6eb2453" providerId="LiveId" clId="{00E7A615-26D6-4DEC-9FB3-A7A042F428B0}" dt="2021-01-04T00:46:39.355" v="696" actId="1076"/>
          <ac:cxnSpMkLst>
            <pc:docMk/>
            <pc:sldMk cId="2080287932" sldId="257"/>
            <ac:cxnSpMk id="60" creationId="{6B696D89-028B-4AE5-8FE7-3A02321E84BB}"/>
          </ac:cxnSpMkLst>
        </pc:cxnChg>
      </pc:sldChg>
      <pc:sldChg chg="modSp mod setBg">
        <pc:chgData name="ito sh" userId="b72e1b45a6eb2453" providerId="LiveId" clId="{00E7A615-26D6-4DEC-9FB3-A7A042F428B0}" dt="2021-01-04T15:01:46.365" v="698" actId="1076"/>
        <pc:sldMkLst>
          <pc:docMk/>
          <pc:sldMk cId="1691482332" sldId="290"/>
        </pc:sldMkLst>
        <pc:spChg chg="mod">
          <ac:chgData name="ito sh" userId="b72e1b45a6eb2453" providerId="LiveId" clId="{00E7A615-26D6-4DEC-9FB3-A7A042F428B0}" dt="2021-01-04T15:01:46.365" v="698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01:53.487" v="364" actId="208"/>
          <ac:spMkLst>
            <pc:docMk/>
            <pc:sldMk cId="1691482332" sldId="290"/>
            <ac:spMk id="4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4.696" v="715" actId="478"/>
        <pc:sldMkLst>
          <pc:docMk/>
          <pc:sldMk cId="1582896633" sldId="291"/>
        </pc:sldMkLst>
        <pc:spChg chg="mod">
          <ac:chgData name="ito sh" userId="b72e1b45a6eb2453" providerId="LiveId" clId="{00E7A615-26D6-4DEC-9FB3-A7A042F428B0}" dt="2021-01-03T17:13:46.215" v="407" actId="207"/>
          <ac:spMkLst>
            <pc:docMk/>
            <pc:sldMk cId="1582896633" sldId="291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13:31.312" v="404" actId="207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4:11.031" v="412" actId="207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4:15.788" v="415" actId="207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4:17.978" v="416" actId="207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4:21.665" v="418" actId="207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4:12.495" v="413" actId="207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4:14.119" v="414" actId="207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4:19.168" v="417" actId="207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4:24.460" v="419" actId="207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3:37.250" v="405" actId="207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3:27.307" v="403" actId="207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5:32.453" v="692" actId="1076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3:19.885" v="402" actId="207"/>
          <ac:spMkLst>
            <pc:docMk/>
            <pc:sldMk cId="1582896633" sldId="291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13:49.165" v="408" actId="207"/>
          <ac:spMkLst>
            <pc:docMk/>
            <pc:sldMk cId="1582896633" sldId="291"/>
            <ac:spMk id="63" creationId="{B9FB62B1-7D7C-4047-8585-E9A7131D8AD7}"/>
          </ac:spMkLst>
        </pc:spChg>
        <pc:spChg chg="del mod">
          <ac:chgData name="ito sh" userId="b72e1b45a6eb2453" providerId="LiveId" clId="{00E7A615-26D6-4DEC-9FB3-A7A042F428B0}" dt="2021-01-04T22:31:04.696" v="715" actId="478"/>
          <ac:spMkLst>
            <pc:docMk/>
            <pc:sldMk cId="1582896633" sldId="291"/>
            <ac:spMk id="69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3T17:23:36.116" v="516"/>
        <pc:sldMkLst>
          <pc:docMk/>
          <pc:sldMk cId="1941651198" sldId="294"/>
        </pc:sldMkLst>
        <pc:spChg chg="mod">
          <ac:chgData name="ito sh" userId="b72e1b45a6eb2453" providerId="LiveId" clId="{00E7A615-26D6-4DEC-9FB3-A7A042F428B0}" dt="2021-01-03T17:03:03.799" v="374" actId="207"/>
          <ac:spMkLst>
            <pc:docMk/>
            <pc:sldMk cId="1941651198" sldId="294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74" creationId="{3EF7ADC9-348F-4AE5-989A-99358C16CF7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5" creationId="{93F7DD86-D596-4641-B505-AE1D7BEDB490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6" creationId="{9E953E1E-4406-44F1-BF9C-B2080EAE5819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77" creationId="{7590825D-6458-4D64-8564-8D805459219D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8" creationId="{0FFC0049-5B3B-433A-A09A-4E2162AF58D9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79" creationId="{FCAD93A4-2D95-4527-B0C6-C6290C6B4215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0" creationId="{822649D4-2BCA-40B1-9ACC-463A235FC001}"/>
          </ac:spMkLst>
        </pc:spChg>
        <pc:spChg chg="add mod">
          <ac:chgData name="ito sh" userId="b72e1b45a6eb2453" providerId="LiveId" clId="{00E7A615-26D6-4DEC-9FB3-A7A042F428B0}" dt="2020-12-29T20:58:25.923" v="336"/>
          <ac:spMkLst>
            <pc:docMk/>
            <pc:sldMk cId="1941651198" sldId="294"/>
            <ac:spMk id="81" creationId="{B2178874-21BB-4838-94F0-4AF7DDA64052}"/>
          </ac:spMkLst>
        </pc:spChg>
        <pc:spChg chg="add mod">
          <ac:chgData name="ito sh" userId="b72e1b45a6eb2453" providerId="LiveId" clId="{00E7A615-26D6-4DEC-9FB3-A7A042F428B0}" dt="2020-12-29T20:58:42.416" v="341"/>
          <ac:spMkLst>
            <pc:docMk/>
            <pc:sldMk cId="1941651198" sldId="294"/>
            <ac:spMk id="82" creationId="{41115405-1139-4392-B18A-84FE093462CA}"/>
          </ac:spMkLst>
        </pc:spChg>
        <pc:spChg chg="add mod">
          <ac:chgData name="ito sh" userId="b72e1b45a6eb2453" providerId="LiveId" clId="{00E7A615-26D6-4DEC-9FB3-A7A042F428B0}" dt="2021-01-01T18:32:50.003" v="356" actId="2085"/>
          <ac:spMkLst>
            <pc:docMk/>
            <pc:sldMk cId="1941651198" sldId="294"/>
            <ac:spMk id="85" creationId="{7E3FAA29-8491-42F3-B445-C774B34518D1}"/>
          </ac:spMkLst>
        </pc:spChg>
        <pc:spChg chg="add mod">
          <ac:chgData name="ito sh" userId="b72e1b45a6eb2453" providerId="LiveId" clId="{00E7A615-26D6-4DEC-9FB3-A7A042F428B0}" dt="2021-01-03T17:23:36.116" v="516"/>
          <ac:spMkLst>
            <pc:docMk/>
            <pc:sldMk cId="1941651198" sldId="294"/>
            <ac:spMk id="102" creationId="{EA1C4FD8-2992-4620-A8D0-B3B4E9C864B7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24" creationId="{57C78489-D1AC-4E33-BC65-8ECC8D2545D2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33" creationId="{23586A8F-6C43-4870-8EA9-B6BDCF523822}"/>
          </ac:spMkLst>
        </pc:spChg>
        <pc:spChg chg="del mod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44" creationId="{3F7755B4-79C1-4677-9A4F-0C64E918D795}"/>
          </ac:spMkLst>
        </pc:spChg>
        <pc:spChg chg="del mod">
          <ac:chgData name="ito sh" userId="b72e1b45a6eb2453" providerId="LiveId" clId="{00E7A615-26D6-4DEC-9FB3-A7A042F428B0}" dt="2021-01-03T17:23:35.389" v="515" actId="478"/>
          <ac:spMkLst>
            <pc:docMk/>
            <pc:sldMk cId="1941651198" sldId="294"/>
            <ac:spMk id="145" creationId="{6FF458EA-1D38-43A3-ACEB-2C4B0BAA1158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47" creationId="{87958AB1-2D6A-4F22-A32E-94C2ECEA2796}"/>
          </ac:spMkLst>
        </pc:spChg>
        <pc:spChg chg="mod">
          <ac:chgData name="ito sh" userId="b72e1b45a6eb2453" providerId="LiveId" clId="{00E7A615-26D6-4DEC-9FB3-A7A042F428B0}" dt="2021-01-03T17:05:40.120" v="397" actId="207"/>
          <ac:spMkLst>
            <pc:docMk/>
            <pc:sldMk cId="1941651198" sldId="294"/>
            <ac:spMk id="168" creationId="{22A2362F-DA41-4ACD-ABB7-01A581B9DA2E}"/>
          </ac:spMkLst>
        </pc:spChg>
        <pc:spChg chg="del">
          <ac:chgData name="ito sh" userId="b72e1b45a6eb2453" providerId="LiveId" clId="{00E7A615-26D6-4DEC-9FB3-A7A042F428B0}" dt="2020-12-29T20:58:16.306" v="335" actId="478"/>
          <ac:spMkLst>
            <pc:docMk/>
            <pc:sldMk cId="1941651198" sldId="294"/>
            <ac:spMk id="169" creationId="{0CC006AB-0E54-450E-9D1F-C20CD3498E2E}"/>
          </ac:spMkLst>
        </pc:spChg>
        <pc:spChg chg="del">
          <ac:chgData name="ito sh" userId="b72e1b45a6eb2453" providerId="LiveId" clId="{00E7A615-26D6-4DEC-9FB3-A7A042F428B0}" dt="2020-12-29T20:58:31.024" v="337" actId="478"/>
          <ac:spMkLst>
            <pc:docMk/>
            <pc:sldMk cId="1941651198" sldId="294"/>
            <ac:spMk id="170" creationId="{FFBF3E52-0FF9-4A1D-8D56-88C1C7666951}"/>
          </ac:spMkLst>
        </pc:spChg>
        <pc:spChg chg="mod">
          <ac:chgData name="ito sh" userId="b72e1b45a6eb2453" providerId="LiveId" clId="{00E7A615-26D6-4DEC-9FB3-A7A042F428B0}" dt="2021-01-01T18:32:45.444" v="355" actId="208"/>
          <ac:spMkLst>
            <pc:docMk/>
            <pc:sldMk cId="1941651198" sldId="294"/>
            <ac:spMk id="185" creationId="{80AC4FDE-DBD2-491A-9270-3F5926C22EE0}"/>
          </ac:spMkLst>
        </pc:spChg>
        <pc:spChg chg="del">
          <ac:chgData name="ito sh" userId="b72e1b45a6eb2453" providerId="LiveId" clId="{00E7A615-26D6-4DEC-9FB3-A7A042F428B0}" dt="2020-12-29T20:58:34.548" v="339" actId="478"/>
          <ac:spMkLst>
            <pc:docMk/>
            <pc:sldMk cId="1941651198" sldId="294"/>
            <ac:spMk id="187" creationId="{78EFAD19-716A-467C-BE25-2E09B86177E2}"/>
          </ac:spMkLst>
        </pc:spChg>
        <pc:grpChg chg="add mod">
          <ac:chgData name="ito sh" userId="b72e1b45a6eb2453" providerId="LiveId" clId="{00E7A615-26D6-4DEC-9FB3-A7A042F428B0}" dt="2020-12-29T20:58:56.277" v="343"/>
          <ac:grpSpMkLst>
            <pc:docMk/>
            <pc:sldMk cId="1941651198" sldId="294"/>
            <ac:grpSpMk id="87" creationId="{5B7273DA-972A-4040-8222-9A69B2D1186D}"/>
          </ac:grpSpMkLst>
        </pc:grpChg>
        <pc:cxnChg chg="add mod">
          <ac:chgData name="ito sh" userId="b72e1b45a6eb2453" providerId="LiveId" clId="{00E7A615-26D6-4DEC-9FB3-A7A042F428B0}" dt="2020-12-29T20:58:42.416" v="341"/>
          <ac:cxnSpMkLst>
            <pc:docMk/>
            <pc:sldMk cId="1941651198" sldId="294"/>
            <ac:cxnSpMk id="83" creationId="{91DDB101-3D5C-400B-A242-021C5CB9967A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4" creationId="{32F2F8BC-2906-4CC4-BA6A-208F9F6E2B98}"/>
          </ac:cxnSpMkLst>
        </pc:cxnChg>
        <pc:cxnChg chg="add 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6" creationId="{16B613B7-6037-42B1-9B41-9E09D8A41F6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8" creationId="{9DDEDF2D-6F86-4D83-B3D7-2269DDE5D01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89" creationId="{B9F321E3-DE18-44AE-A6E3-5399B0CA2E24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0" creationId="{7D32724E-DE85-4E33-9E22-1BF6E989753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1" creationId="{D2D33794-63B1-40C2-8FF1-C9C79F597AFF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2" creationId="{C9F20A31-6213-458C-9E02-60B3FCE9D2D8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3" creationId="{3D6BBCC2-496F-4A50-AB9B-AE43B8A61B9D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4" creationId="{ED68FD96-E8DB-48EB-9CCB-82802105DAF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5" creationId="{0ADCF866-8C32-4C49-A954-6D13AA7567D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6" creationId="{77A2F29A-42BD-4663-88A2-990C33FDD0A5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7" creationId="{7DA41B38-A692-4C01-AA92-296D3C6D32B6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8" creationId="{9989CFC2-1BE7-4CC3-B0B9-757E461A0CEE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99" creationId="{4E29729C-68FA-47C4-ACCC-FA584AFECD11}"/>
          </ac:cxnSpMkLst>
        </pc:cxnChg>
        <pc:cxnChg chg="mod">
          <ac:chgData name="ito sh" userId="b72e1b45a6eb2453" providerId="LiveId" clId="{00E7A615-26D6-4DEC-9FB3-A7A042F428B0}" dt="2021-01-01T18:32:45.444" v="355" actId="208"/>
          <ac:cxnSpMkLst>
            <pc:docMk/>
            <pc:sldMk cId="1941651198" sldId="294"/>
            <ac:cxnSpMk id="100" creationId="{CFC72D44-3612-4226-90C5-F0D1B1E6F735}"/>
          </ac:cxnSpMkLst>
        </pc:cxnChg>
        <pc:cxnChg chg="del mod">
          <ac:chgData name="ito sh" userId="b72e1b45a6eb2453" providerId="LiveId" clId="{00E7A615-26D6-4DEC-9FB3-A7A042F428B0}" dt="2020-12-29T20:58:32.295" v="338" actId="478"/>
          <ac:cxnSpMkLst>
            <pc:docMk/>
            <pc:sldMk cId="1941651198" sldId="294"/>
            <ac:cxnSpMk id="171" creationId="{DB4D5591-FB68-458F-B6B9-D21A2098AA3E}"/>
          </ac:cxnSpMkLst>
        </pc:cxnChg>
        <pc:cxnChg chg="del">
          <ac:chgData name="ito sh" userId="b72e1b45a6eb2453" providerId="LiveId" clId="{00E7A615-26D6-4DEC-9FB3-A7A042F428B0}" dt="2020-12-29T20:58:35.832" v="340" actId="478"/>
          <ac:cxnSpMkLst>
            <pc:docMk/>
            <pc:sldMk cId="1941651198" sldId="294"/>
            <ac:cxnSpMk id="186" creationId="{EFF8F854-9F85-4BF8-8410-B66722489331}"/>
          </ac:cxnSpMkLst>
        </pc:cxnChg>
      </pc:sldChg>
      <pc:sldChg chg="modSp mod setBg">
        <pc:chgData name="ito sh" userId="b72e1b45a6eb2453" providerId="LiveId" clId="{00E7A615-26D6-4DEC-9FB3-A7A042F428B0}" dt="2021-01-03T17:02:50.453" v="373" actId="207"/>
        <pc:sldMkLst>
          <pc:docMk/>
          <pc:sldMk cId="715667158" sldId="296"/>
        </pc:sldMkLst>
        <pc:spChg chg="mod">
          <ac:chgData name="ito sh" userId="b72e1b45a6eb2453" providerId="LiveId" clId="{00E7A615-26D6-4DEC-9FB3-A7A042F428B0}" dt="2021-01-03T17:02:47.965" v="372" actId="207"/>
          <ac:spMkLst>
            <pc:docMk/>
            <pc:sldMk cId="715667158" sldId="296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0-12-24T14:48:18.672" v="40" actId="20577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0-12-29T21:27:46.941" v="348" actId="20577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2:50.453" v="373" actId="207"/>
          <ac:spMkLst>
            <pc:docMk/>
            <pc:sldMk cId="715667158" sldId="296"/>
            <ac:spMk id="78" creationId="{00000000-0000-0000-0000-000000000000}"/>
          </ac:spMkLst>
        </pc:spChg>
      </pc:sldChg>
      <pc:sldChg chg="addSp delSp modSp mod setBg">
        <pc:chgData name="ito sh" userId="b72e1b45a6eb2453" providerId="LiveId" clId="{00E7A615-26D6-4DEC-9FB3-A7A042F428B0}" dt="2021-01-04T22:17:38.506" v="709" actId="1582"/>
        <pc:sldMkLst>
          <pc:docMk/>
          <pc:sldMk cId="2173051432" sldId="298"/>
        </pc:sldMkLst>
        <pc:spChg chg="mod">
          <ac:chgData name="ito sh" userId="b72e1b45a6eb2453" providerId="LiveId" clId="{00E7A615-26D6-4DEC-9FB3-A7A042F428B0}" dt="2021-01-03T17:22:42.574" v="510" actId="20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59" creationId="{00000000-0000-0000-0000-000000000000}"/>
          </ac:spMkLst>
        </pc:spChg>
        <pc:spChg chg="add 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0" creationId="{B4B07BE0-844A-4C31-8ED5-8BE8E96C4642}"/>
          </ac:spMkLst>
        </pc:spChg>
        <pc:spChg chg="del">
          <ac:chgData name="ito sh" userId="b72e1b45a6eb2453" providerId="LiveId" clId="{00E7A615-26D6-4DEC-9FB3-A7A042F428B0}" dt="2020-12-29T20:24:11.525" v="111" actId="478"/>
          <ac:spMkLst>
            <pc:docMk/>
            <pc:sldMk cId="2173051432" sldId="298"/>
            <ac:spMk id="61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2" creationId="{00000000-0000-0000-0000-000000000000}"/>
          </ac:spMkLst>
        </pc:spChg>
        <pc:spChg chg="mod">
          <ac:chgData name="ito sh" userId="b72e1b45a6eb2453" providerId="LiveId" clId="{00E7A615-26D6-4DEC-9FB3-A7A042F428B0}" dt="2021-01-04T22:17:38.506" v="70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20:18.078" v="711" actId="478"/>
        <pc:sldMkLst>
          <pc:docMk/>
          <pc:sldMk cId="2676337646" sldId="299"/>
        </pc:sldMkLst>
        <pc:spChg chg="mod">
          <ac:chgData name="ito sh" userId="b72e1b45a6eb2453" providerId="LiveId" clId="{00E7A615-26D6-4DEC-9FB3-A7A042F428B0}" dt="2021-01-03T17:22:47.819" v="511" actId="207"/>
          <ac:spMkLst>
            <pc:docMk/>
            <pc:sldMk cId="2676337646" sldId="299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4T22:18:06.839" v="710" actId="478"/>
          <ac:spMkLst>
            <pc:docMk/>
            <pc:sldMk cId="2676337646" sldId="299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4T00:43:17.779" v="685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4T00:42:58.712" v="683" actId="207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4T00:42:51.318" v="682" actId="207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4T00:42:42.796" v="681" actId="207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34" creationId="{00000000-0000-0000-0000-000000000000}"/>
          </ac:spMkLst>
        </pc:spChg>
        <pc:spChg chg="del">
          <ac:chgData name="ito sh" userId="b72e1b45a6eb2453" providerId="LiveId" clId="{00E7A615-26D6-4DEC-9FB3-A7A042F428B0}" dt="2021-01-04T22:20:18.078" v="711" actId="478"/>
          <ac:spMkLst>
            <pc:docMk/>
            <pc:sldMk cId="2676337646" sldId="299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4T00:42:12.852" v="676" actId="207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2T16:57:00.909" v="28" actId="207"/>
          <ac:spMkLst>
            <pc:docMk/>
            <pc:sldMk cId="2676337646" sldId="299"/>
            <ac:spMk id="50" creationId="{00000000-0000-0000-0000-000000000000}"/>
          </ac:spMkLst>
        </pc:spChg>
        <pc:spChg chg="mod ord">
          <ac:chgData name="ito sh" userId="b72e1b45a6eb2453" providerId="LiveId" clId="{00E7A615-26D6-4DEC-9FB3-A7A042F428B0}" dt="2021-01-04T00:42:28.427" v="678" actId="167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4T00:42:35.453" v="679" actId="207"/>
          <ac:spMkLst>
            <pc:docMk/>
            <pc:sldMk cId="2676337646" sldId="299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51.964" v="512" actId="207"/>
          <ac:spMkLst>
            <pc:docMk/>
            <pc:sldMk cId="2676337646" sldId="299"/>
            <ac:spMk id="66" creationId="{00000000-0000-0000-0000-000000000000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00E7A615-26D6-4DEC-9FB3-A7A042F428B0}" dt="2021-01-04T00:40:01.641" v="666" actId="207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00E7A615-26D6-4DEC-9FB3-A7A042F428B0}" dt="2021-01-04T00:42:38.804" v="680" actId="207"/>
          <ac:spMkLst>
            <pc:docMk/>
            <pc:sldMk cId="2676337646" sldId="299"/>
            <ac:spMk id="78" creationId="{0FDBBBD9-F898-45D8-980A-0C8777CCFEB0}"/>
          </ac:spMkLst>
        </pc:spChg>
        <pc:picChg chg="mod">
          <ac:chgData name="ito sh" userId="b72e1b45a6eb2453" providerId="LiveId" clId="{00E7A615-26D6-4DEC-9FB3-A7A042F428B0}" dt="2021-01-04T00:41:56.434" v="674" actId="14100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00E7A615-26D6-4DEC-9FB3-A7A042F428B0}" dt="2021-01-04T00:43:13.547" v="684" actId="14100"/>
          <ac:picMkLst>
            <pc:docMk/>
            <pc:sldMk cId="2676337646" sldId="299"/>
            <ac:picMk id="1032" creationId="{5FBED133-D046-4043-AEDF-D730B90B78C8}"/>
          </ac:picMkLst>
        </pc:picChg>
        <pc:picChg chg="del">
          <ac:chgData name="ito sh" userId="b72e1b45a6eb2453" providerId="LiveId" clId="{00E7A615-26D6-4DEC-9FB3-A7A042F428B0}" dt="2020-12-22T16:56:52.614" v="25" actId="478"/>
          <ac:picMkLst>
            <pc:docMk/>
            <pc:sldMk cId="2676337646" sldId="299"/>
            <ac:picMk id="1034" creationId="{AB0162CD-D820-424D-9546-3DC1A83D2FC1}"/>
          </ac:picMkLst>
        </pc:picChg>
        <pc:picChg chg="mod">
          <ac:chgData name="ito sh" userId="b72e1b45a6eb2453" providerId="LiveId" clId="{00E7A615-26D6-4DEC-9FB3-A7A042F428B0}" dt="2021-01-04T00:41:57.952" v="675" actId="1076"/>
          <ac:picMkLst>
            <pc:docMk/>
            <pc:sldMk cId="2676337646" sldId="299"/>
            <ac:picMk id="1036" creationId="{02C69809-D69B-49B6-8394-6CABA161016B}"/>
          </ac:picMkLst>
        </pc:picChg>
        <pc:picChg chg="del">
          <ac:chgData name="ito sh" userId="b72e1b45a6eb2453" providerId="LiveId" clId="{00E7A615-26D6-4DEC-9FB3-A7A042F428B0}" dt="2020-12-22T16:56:57.743" v="27" actId="478"/>
          <ac:picMkLst>
            <pc:docMk/>
            <pc:sldMk cId="2676337646" sldId="299"/>
            <ac:picMk id="1046" creationId="{D574ABC0-A093-4984-9A4E-8F781849807A}"/>
          </ac:picMkLst>
        </pc:picChg>
      </pc:sldChg>
      <pc:sldChg chg="addSp delSp modSp mod setBg">
        <pc:chgData name="ito sh" userId="b72e1b45a6eb2453" providerId="LiveId" clId="{00E7A615-26D6-4DEC-9FB3-A7A042F428B0}" dt="2021-01-03T17:23:48.174" v="518"/>
        <pc:sldMkLst>
          <pc:docMk/>
          <pc:sldMk cId="3292416738" sldId="301"/>
        </pc:sldMkLst>
        <pc:spChg chg="mod">
          <ac:chgData name="ito sh" userId="b72e1b45a6eb2453" providerId="LiveId" clId="{00E7A615-26D6-4DEC-9FB3-A7A042F428B0}" dt="2021-01-03T17:02:18.067" v="367" actId="207"/>
          <ac:spMkLst>
            <pc:docMk/>
            <pc:sldMk cId="3292416738" sldId="301"/>
            <ac:spMk id="2" creationId="{00000000-0000-0000-0000-000000000000}"/>
          </ac:spMkLst>
        </pc:spChg>
        <pc:spChg chg="del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3" creationId="{00000000-0000-0000-0000-000000000000}"/>
          </ac:spMkLst>
        </pc:spChg>
        <pc:spChg chg="del">
          <ac:chgData name="ito sh" userId="b72e1b45a6eb2453" providerId="LiveId" clId="{00E7A615-26D6-4DEC-9FB3-A7A042F428B0}" dt="2021-01-03T17:23:47.408" v="517" actId="478"/>
          <ac:spMkLst>
            <pc:docMk/>
            <pc:sldMk cId="3292416738" sldId="301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0-12-29T20:51:11.040" v="264" actId="20577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23:24.320" v="514" actId="207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0-12-29T20:50:30.724" v="231" actId="1076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0-12-29T20:55:39.995" v="326" actId="1076"/>
          <ac:spMkLst>
            <pc:docMk/>
            <pc:sldMk cId="3292416738" sldId="301"/>
            <ac:spMk id="71" creationId="{00000000-0000-0000-0000-000000000000}"/>
          </ac:spMkLst>
        </pc:spChg>
        <pc:spChg chg="add del mod">
          <ac:chgData name="ito sh" userId="b72e1b45a6eb2453" providerId="LiveId" clId="{00E7A615-26D6-4DEC-9FB3-A7A042F428B0}" dt="2020-12-29T20:51:50.261" v="273" actId="478"/>
          <ac:spMkLst>
            <pc:docMk/>
            <pc:sldMk cId="3292416738" sldId="301"/>
            <ac:spMk id="74" creationId="{9EF59AB1-313F-4A51-AE04-A28CDD92AA2C}"/>
          </ac:spMkLst>
        </pc:spChg>
        <pc:spChg chg="mod">
          <ac:chgData name="ito sh" userId="b72e1b45a6eb2453" providerId="LiveId" clId="{00E7A615-26D6-4DEC-9FB3-A7A042F428B0}" dt="2020-12-29T20:51:00.150" v="254" actId="20577"/>
          <ac:spMkLst>
            <pc:docMk/>
            <pc:sldMk cId="3292416738" sldId="301"/>
            <ac:spMk id="77" creationId="{8C0AFCED-7AD3-44F8-BCE8-4F48434AA52C}"/>
          </ac:spMkLst>
        </pc:spChg>
        <pc:spChg chg="mod ord">
          <ac:chgData name="ito sh" userId="b72e1b45a6eb2453" providerId="LiveId" clId="{00E7A615-26D6-4DEC-9FB3-A7A042F428B0}" dt="2020-12-29T20:51:06.616" v="261" actId="20577"/>
          <ac:spMkLst>
            <pc:docMk/>
            <pc:sldMk cId="3292416738" sldId="301"/>
            <ac:spMk id="80" creationId="{68A2DC48-BDAD-49F1-AEAF-B23C7D66A79E}"/>
          </ac:spMkLst>
        </pc:spChg>
        <pc:spChg chg="add mod">
          <ac:chgData name="ito sh" userId="b72e1b45a6eb2453" providerId="LiveId" clId="{00E7A615-26D6-4DEC-9FB3-A7A042F428B0}" dt="2021-01-03T17:23:48.174" v="518"/>
          <ac:spMkLst>
            <pc:docMk/>
            <pc:sldMk cId="3292416738" sldId="301"/>
            <ac:spMk id="91" creationId="{23DE8C67-8F6D-4E5A-B6F9-1E29E2344213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00E7A615-26D6-4DEC-9FB3-A7A042F428B0}" dt="2021-01-03T17:05:49.812" v="401" actId="207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00E7A615-26D6-4DEC-9FB3-A7A042F428B0}" dt="2020-12-29T20:51:14.761" v="267" actId="20577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00E7A615-26D6-4DEC-9FB3-A7A042F428B0}" dt="2020-12-29T20:51:17.656" v="270" actId="20577"/>
          <ac:spMkLst>
            <pc:docMk/>
            <pc:sldMk cId="3292416738" sldId="301"/>
            <ac:spMk id="99" creationId="{EA1F825D-4A5B-48CA-91E5-86A3797F3725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09" creationId="{233B2B10-DDD9-4A6F-B265-F75E79033682}"/>
          </ac:spMkLst>
        </pc:spChg>
        <pc:spChg chg="add mod">
          <ac:chgData name="ito sh" userId="b72e1b45a6eb2453" providerId="LiveId" clId="{00E7A615-26D6-4DEC-9FB3-A7A042F428B0}" dt="2021-01-01T18:34:18.428" v="358"/>
          <ac:spMkLst>
            <pc:docMk/>
            <pc:sldMk cId="3292416738" sldId="301"/>
            <ac:spMk id="111" creationId="{9774CAFA-9BAF-43B0-B4BA-B9686CA9BE57}"/>
          </ac:spMkLst>
        </pc:spChg>
        <pc:spChg chg="del mod">
          <ac:chgData name="ito sh" userId="b72e1b45a6eb2453" providerId="LiveId" clId="{00E7A615-26D6-4DEC-9FB3-A7A042F428B0}" dt="2021-01-01T18:34:08.859" v="357" actId="478"/>
          <ac:spMkLst>
            <pc:docMk/>
            <pc:sldMk cId="3292416738" sldId="301"/>
            <ac:spMk id="114" creationId="{00000000-0000-0000-0000-000000000000}"/>
          </ac:spMkLst>
        </pc:spChg>
        <pc:grpChg chg="add del mod">
          <ac:chgData name="ito sh" userId="b72e1b45a6eb2453" providerId="LiveId" clId="{00E7A615-26D6-4DEC-9FB3-A7A042F428B0}" dt="2021-01-01T18:34:08.859" v="357" actId="478"/>
          <ac:grpSpMkLst>
            <pc:docMk/>
            <pc:sldMk cId="3292416738" sldId="301"/>
            <ac:grpSpMk id="61" creationId="{20FB8B02-8D0F-47CC-BAF0-CE849DF4FFCA}"/>
          </ac:grpSpMkLst>
        </pc:grpChg>
        <pc:grpChg chg="add mod">
          <ac:chgData name="ito sh" userId="b72e1b45a6eb2453" providerId="LiveId" clId="{00E7A615-26D6-4DEC-9FB3-A7A042F428B0}" dt="2021-01-01T18:34:18.428" v="358"/>
          <ac:grpSpMkLst>
            <pc:docMk/>
            <pc:sldMk cId="3292416738" sldId="301"/>
            <ac:grpSpMk id="113" creationId="{FEB50E51-CAFA-448F-8C83-7A2385E92583}"/>
          </ac:grpSpMkLst>
        </pc:grpChg>
        <pc:cxnChg chg="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65" creationId="{00000000-0000-0000-0000-000000000000}"/>
          </ac:cxnSpMkLst>
        </pc:cxnChg>
        <pc:cxnChg chg="mod">
          <ac:chgData name="ito sh" userId="b72e1b45a6eb2453" providerId="LiveId" clId="{00E7A615-26D6-4DEC-9FB3-A7A042F428B0}" dt="2020-12-29T20:55:37.686" v="325" actId="14100"/>
          <ac:cxnSpMkLst>
            <pc:docMk/>
            <pc:sldMk cId="3292416738" sldId="301"/>
            <ac:cxnSpMk id="69" creationId="{00000000-0000-0000-0000-00000000000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8" creationId="{7164D4DD-C412-41F3-B5EF-698B31B8536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79" creationId="{B4C7838B-194E-440A-9DA8-877160515371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1" creationId="{E794881B-072E-4315-8BBF-F21A95C06A59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5" creationId="{15B666D9-7510-44E6-8EFA-3025B8655F9B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6" creationId="{AF5E2E81-64A1-4A2D-9D26-5BDE9EF51CCC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7" creationId="{54B8C065-81C9-4346-B50F-A01BFBB0660F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88" creationId="{226234F3-ED7C-4DEB-ADF9-075DC12EB50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91" creationId="{5C50CF43-C2DD-4FA9-BB25-3C4BAC69E95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2" creationId="{1F06D574-32CB-4FAD-8DEC-C6E1134EBF2D}"/>
          </ac:cxnSpMkLst>
        </pc:cxnChg>
        <pc:cxnChg chg="add del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3" creationId="{15CC077D-F4E9-4199-A8A8-470174B05A32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4" creationId="{5A9F8FBF-3524-49EA-BC09-30D8704838B0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6" creationId="{085DF030-5702-47F1-BE99-5A043BCC2718}"/>
          </ac:cxnSpMkLst>
        </pc:cxnChg>
        <pc:cxnChg chg="add mod">
          <ac:chgData name="ito sh" userId="b72e1b45a6eb2453" providerId="LiveId" clId="{00E7A615-26D6-4DEC-9FB3-A7A042F428B0}" dt="2020-12-29T20:55:12.483" v="314" actId="164"/>
          <ac:cxnSpMkLst>
            <pc:docMk/>
            <pc:sldMk cId="3292416738" sldId="301"/>
            <ac:cxnSpMk id="107" creationId="{EE447777-C88D-4342-A977-4F9A5418DE4B}"/>
          </ac:cxnSpMkLst>
        </pc:cxnChg>
        <pc:cxnChg chg="add del mod">
          <ac:chgData name="ito sh" userId="b72e1b45a6eb2453" providerId="LiveId" clId="{00E7A615-26D6-4DEC-9FB3-A7A042F428B0}" dt="2021-01-01T18:34:08.859" v="357" actId="478"/>
          <ac:cxnSpMkLst>
            <pc:docMk/>
            <pc:sldMk cId="3292416738" sldId="301"/>
            <ac:cxnSpMk id="108" creationId="{214712A1-8A22-4E59-A9D3-452A33D629AB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0" creationId="{BFA33959-601C-457E-8C8E-905364EA41F6}"/>
          </ac:cxnSpMkLst>
        </pc:cxnChg>
        <pc:cxnChg chg="add 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00E7A615-26D6-4DEC-9FB3-A7A042F428B0}" dt="2021-01-01T18:34:18.428" v="358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modSp mod setBg">
        <pc:chgData name="ito sh" userId="b72e1b45a6eb2453" providerId="LiveId" clId="{00E7A615-26D6-4DEC-9FB3-A7A042F428B0}" dt="2021-01-03T17:22:38.375" v="509" actId="207"/>
        <pc:sldMkLst>
          <pc:docMk/>
          <pc:sldMk cId="2020473484" sldId="302"/>
        </pc:sldMkLst>
        <pc:spChg chg="mod">
          <ac:chgData name="ito sh" userId="b72e1b45a6eb2453" providerId="LiveId" clId="{00E7A615-26D6-4DEC-9FB3-A7A042F428B0}" dt="2021-01-03T17:22:38.375" v="509" actId="207"/>
          <ac:spMkLst>
            <pc:docMk/>
            <pc:sldMk cId="2020473484" sldId="302"/>
            <ac:spMk id="2" creationId="{00000000-0000-0000-0000-000000000000}"/>
          </ac:spMkLst>
        </pc:spChg>
      </pc:sldChg>
      <pc:sldChg chg="delSp modSp mod setBg">
        <pc:chgData name="ito sh" userId="b72e1b45a6eb2453" providerId="LiveId" clId="{00E7A615-26D6-4DEC-9FB3-A7A042F428B0}" dt="2021-01-04T22:31:06.542" v="716" actId="478"/>
        <pc:sldMkLst>
          <pc:docMk/>
          <pc:sldMk cId="2043145239" sldId="315"/>
        </pc:sldMkLst>
        <pc:spChg chg="mod">
          <ac:chgData name="ito sh" userId="b72e1b45a6eb2453" providerId="LiveId" clId="{00E7A615-26D6-4DEC-9FB3-A7A042F428B0}" dt="2021-01-03T17:22:30.998" v="508" actId="207"/>
          <ac:spMkLst>
            <pc:docMk/>
            <pc:sldMk cId="2043145239" sldId="315"/>
            <ac:spMk id="2" creationId="{F51B9E47-E328-4090-A7BE-E6E60A988AAD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00E7A615-26D6-4DEC-9FB3-A7A042F428B0}" dt="2021-01-03T17:16:06.540" v="425" actId="207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00E7A615-26D6-4DEC-9FB3-A7A042F428B0}" dt="2021-01-03T17:24:50.571" v="520" actId="207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00E7A615-26D6-4DEC-9FB3-A7A042F428B0}" dt="2021-01-03T17:24:40.229" v="519" actId="207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00E7A615-26D6-4DEC-9FB3-A7A042F428B0}" dt="2021-01-03T17:16:03.453" v="424" actId="207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00E7A615-26D6-4DEC-9FB3-A7A042F428B0}" dt="2021-01-03T17:15:59.503" v="423" actId="207"/>
          <ac:spMkLst>
            <pc:docMk/>
            <pc:sldMk cId="2043145239" sldId="315"/>
            <ac:spMk id="59" creationId="{00000000-0000-0000-0000-000000000000}"/>
          </ac:spMkLst>
        </pc:spChg>
        <pc:spChg chg="mod">
          <ac:chgData name="ito sh" userId="b72e1b45a6eb2453" providerId="LiveId" clId="{00E7A615-26D6-4DEC-9FB3-A7A042F428B0}" dt="2021-01-03T17:22:26.662" v="507" actId="207"/>
          <ac:spMkLst>
            <pc:docMk/>
            <pc:sldMk cId="2043145239" sldId="315"/>
            <ac:spMk id="64" creationId="{E35E5EE2-C275-4500-AA13-A3C7CAA501FE}"/>
          </ac:spMkLst>
        </pc:spChg>
        <pc:spChg chg="del mod">
          <ac:chgData name="ito sh" userId="b72e1b45a6eb2453" providerId="LiveId" clId="{00E7A615-26D6-4DEC-9FB3-A7A042F428B0}" dt="2021-01-04T22:31:06.542" v="716" actId="478"/>
          <ac:spMkLst>
            <pc:docMk/>
            <pc:sldMk cId="2043145239" sldId="315"/>
            <ac:spMk id="69" creationId="{00000000-0000-0000-0000-000000000000}"/>
          </ac:spMkLst>
        </pc:spChg>
      </pc:sldChg>
      <pc:sldChg chg="addSp modSp mod setBg">
        <pc:chgData name="ito sh" userId="b72e1b45a6eb2453" providerId="LiveId" clId="{00E7A615-26D6-4DEC-9FB3-A7A042F428B0}" dt="2021-01-12T03:38:47.848" v="740" actId="207"/>
        <pc:sldMkLst>
          <pc:docMk/>
          <pc:sldMk cId="625981191" sldId="326"/>
        </pc:sldMkLst>
        <pc:spChg chg="add mod ord">
          <ac:chgData name="ito sh" userId="b72e1b45a6eb2453" providerId="LiveId" clId="{00E7A615-26D6-4DEC-9FB3-A7A042F428B0}" dt="2021-01-03T17:21:41.867" v="503" actId="171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ito sh" userId="b72e1b45a6eb2453" providerId="LiveId" clId="{00E7A615-26D6-4DEC-9FB3-A7A042F428B0}" dt="2021-01-03T17:16:55.734" v="431" actId="207"/>
          <ac:spMkLst>
            <pc:docMk/>
            <pc:sldMk cId="625981191" sldId="326"/>
            <ac:spMk id="3" creationId="{B781F0A0-0652-4893-B7A5-DAB908AE72AF}"/>
          </ac:spMkLst>
        </pc:spChg>
        <pc:spChg chg="mod">
          <ac:chgData name="ito sh" userId="b72e1b45a6eb2453" providerId="LiveId" clId="{00E7A615-26D6-4DEC-9FB3-A7A042F428B0}" dt="2021-01-03T17:16:58.686" v="432" actId="207"/>
          <ac:spMkLst>
            <pc:docMk/>
            <pc:sldMk cId="625981191" sldId="326"/>
            <ac:spMk id="9" creationId="{58F9482D-E19F-4A1E-B981-216D783B9E9E}"/>
          </ac:spMkLst>
        </pc:spChg>
        <pc:graphicFrameChg chg="mod modGraphic">
          <ac:chgData name="ito sh" userId="b72e1b45a6eb2453" providerId="LiveId" clId="{00E7A615-26D6-4DEC-9FB3-A7A042F428B0}" dt="2021-01-12T03:38:47.848" v="740" actId="20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  <pc:sldChg chg="add del">
        <pc:chgData name="ito sh" userId="b72e1b45a6eb2453" providerId="LiveId" clId="{00E7A615-26D6-4DEC-9FB3-A7A042F428B0}" dt="2020-12-24T14:52:12.063" v="51"/>
        <pc:sldMkLst>
          <pc:docMk/>
          <pc:sldMk cId="3921450249" sldId="327"/>
        </pc:sldMkLst>
      </pc:sldChg>
    </pc:docChg>
  </pc:docChgLst>
  <pc:docChgLst>
    <pc:chgData name="ito sh" userId="b72e1b45a6eb2453" providerId="LiveId" clId="{EAE16808-4D66-49B3-AEA4-7473DABA3633}"/>
    <pc:docChg chg="undo custSel mod modSld">
      <pc:chgData name="ito sh" userId="b72e1b45a6eb2453" providerId="LiveId" clId="{EAE16808-4D66-49B3-AEA4-7473DABA3633}" dt="2020-10-27T13:51:26.389" v="206" actId="207"/>
      <pc:docMkLst>
        <pc:docMk/>
      </pc:docMkLst>
      <pc:sldChg chg="addSp delSp modSp mod setBg setClrOvrMap">
        <pc:chgData name="ito sh" userId="b72e1b45a6eb2453" providerId="LiveId" clId="{EAE16808-4D66-49B3-AEA4-7473DABA3633}" dt="2020-10-11T03:34:51.585" v="79" actId="1076"/>
        <pc:sldMkLst>
          <pc:docMk/>
          <pc:sldMk cId="3222679408" sldId="256"/>
        </pc:sldMkLst>
        <pc:spChg chg="mod ord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2" creationId="{00000000-0000-0000-0000-000000000000}"/>
          </ac:spMkLst>
        </pc:spChg>
        <pc:spChg chg="mod ord">
          <ac:chgData name="ito sh" userId="b72e1b45a6eb2453" providerId="LiveId" clId="{EAE16808-4D66-49B3-AEA4-7473DABA3633}" dt="2020-10-11T03:34:51.585" v="79" actId="1076"/>
          <ac:spMkLst>
            <pc:docMk/>
            <pc:sldMk cId="3222679408" sldId="256"/>
            <ac:spMk id="3" creationId="{00000000-0000-0000-0000-000000000000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29.090" v="72" actId="26606"/>
          <ac:spMkLst>
            <pc:docMk/>
            <pc:sldMk cId="3222679408" sldId="256"/>
            <ac:spMk id="9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1" creationId="{2C6A2225-94AF-4BC4-98F4-77746E7B10A9}"/>
          </ac:spMkLst>
        </pc:spChg>
        <pc:spChg chg="add del">
          <ac:chgData name="ito sh" userId="b72e1b45a6eb2453" providerId="LiveId" clId="{EAE16808-4D66-49B3-AEA4-7473DABA3633}" dt="2020-10-11T03:34:15.678" v="67" actId="26606"/>
          <ac:spMkLst>
            <pc:docMk/>
            <pc:sldMk cId="3222679408" sldId="256"/>
            <ac:spMk id="13" creationId="{648F5915-2CE1-4F74-88C5-D4366893D2DF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18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41.412" v="51" actId="26606"/>
          <ac:spMkLst>
            <pc:docMk/>
            <pc:sldMk cId="3222679408" sldId="256"/>
            <ac:spMk id="20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4" creationId="{C00FDF34-941E-408B-A3AF-2F92BD56538B}"/>
          </ac:spMkLst>
        </pc:spChg>
        <pc:spChg chg="add del">
          <ac:chgData name="ito sh" userId="b72e1b45a6eb2453" providerId="LiveId" clId="{EAE16808-4D66-49B3-AEA4-7473DABA3633}" dt="2020-10-11T03:33:46.098" v="53" actId="26606"/>
          <ac:spMkLst>
            <pc:docMk/>
            <pc:sldMk cId="3222679408" sldId="256"/>
            <ac:spMk id="49" creationId="{2B731A13-F5C0-4BEC-A248-755BC1578EFE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2" creationId="{1B2AF202-99CD-4D7D-B75F-9C9E5FCB35DC}"/>
          </ac:spMkLst>
        </pc:spChg>
        <pc:spChg chg="add del">
          <ac:chgData name="ito sh" userId="b72e1b45a6eb2453" providerId="LiveId" clId="{EAE16808-4D66-49B3-AEA4-7473DABA3633}" dt="2020-10-11T03:33:51.477" v="55" actId="26606"/>
          <ac:spMkLst>
            <pc:docMk/>
            <pc:sldMk cId="3222679408" sldId="256"/>
            <ac:spMk id="53" creationId="{E7D0293F-4714-4ED3-9B3D-2009BAD30541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5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3:54.392" v="57" actId="26606"/>
          <ac:spMkLst>
            <pc:docMk/>
            <pc:sldMk cId="3222679408" sldId="256"/>
            <ac:spMk id="56" creationId="{73ED6512-6858-4552-B699-9A97FE9A4EA2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8" creationId="{8EE94D8D-BC47-413E-91AB-A2FCCE172B57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59" creationId="{284A8429-F65A-490D-96E4-1158D3E8A026}"/>
          </ac:spMkLst>
        </pc:spChg>
        <pc:spChg chg="add del">
          <ac:chgData name="ito sh" userId="b72e1b45a6eb2453" providerId="LiveId" clId="{EAE16808-4D66-49B3-AEA4-7473DABA3633}" dt="2020-10-11T03:33:58.562" v="60" actId="26606"/>
          <ac:spMkLst>
            <pc:docMk/>
            <pc:sldMk cId="3222679408" sldId="256"/>
            <ac:spMk id="60" creationId="{0F022291-A82B-4D23-A1E0-5F9BD684669E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2" creationId="{4038CB10-1F5C-4D54-9DF7-12586DE5B007}"/>
          </ac:spMkLst>
        </pc:spChg>
        <pc:spChg chg="add del">
          <ac:chgData name="ito sh" userId="b72e1b45a6eb2453" providerId="LiveId" clId="{EAE16808-4D66-49B3-AEA4-7473DABA3633}" dt="2020-10-11T03:34:14.998" v="66" actId="26606"/>
          <ac:spMkLst>
            <pc:docMk/>
            <pc:sldMk cId="3222679408" sldId="256"/>
            <ac:spMk id="63" creationId="{73ED6512-6858-4552-B699-9A97FE9A4EA2}"/>
          </ac:spMkLst>
        </pc:s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22" creationId="{DD1A7DD6-33D9-4F69-A47B-82AA5CD96128}"/>
          </ac:grpSpMkLst>
        </pc:grpChg>
        <pc:grpChg chg="add del">
          <ac:chgData name="ito sh" userId="b72e1b45a6eb2453" providerId="LiveId" clId="{EAE16808-4D66-49B3-AEA4-7473DABA3633}" dt="2020-10-11T03:33:46.098" v="53" actId="26606"/>
          <ac:grpSpMkLst>
            <pc:docMk/>
            <pc:sldMk cId="3222679408" sldId="256"/>
            <ac:grpSpMk id="45" creationId="{5A2C4A0C-BCB6-4090-B773-8EF75CCAA03B}"/>
          </ac:grpSpMkLst>
        </pc:grpChg>
        <pc:picChg chg="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4" creationId="{1E0021CC-B416-407B-BF67-8E08CB13C180}"/>
          </ac:picMkLst>
        </pc:picChg>
        <pc:picChg chg="add mod ord">
          <ac:chgData name="ito sh" userId="b72e1b45a6eb2453" providerId="LiveId" clId="{EAE16808-4D66-49B3-AEA4-7473DABA3633}" dt="2020-10-11T03:34:50.211" v="78" actId="1076"/>
          <ac:picMkLst>
            <pc:docMk/>
            <pc:sldMk cId="3222679408" sldId="256"/>
            <ac:picMk id="6" creationId="{0711A49F-2FEB-429A-BEC2-DF37D171F4C2}"/>
          </ac:picMkLst>
        </pc:picChg>
        <pc:cxnChg chg="add del">
          <ac:chgData name="ito sh" userId="b72e1b45a6eb2453" providerId="LiveId" clId="{EAE16808-4D66-49B3-AEA4-7473DABA3633}" dt="2020-10-11T03:33:51.477" v="55" actId="26606"/>
          <ac:cxnSpMkLst>
            <pc:docMk/>
            <pc:sldMk cId="3222679408" sldId="256"/>
            <ac:cxnSpMk id="51" creationId="{0EDAB602-A0DB-4325-8907-4F988F911003}"/>
          </ac:cxnSpMkLst>
        </pc:cxnChg>
      </pc:sldChg>
      <pc:sldChg chg="modSp mod">
        <pc:chgData name="ito sh" userId="b72e1b45a6eb2453" providerId="LiveId" clId="{EAE16808-4D66-49B3-AEA4-7473DABA3633}" dt="2020-10-27T13:51:26.389" v="206" actId="207"/>
        <pc:sldMkLst>
          <pc:docMk/>
          <pc:sldMk cId="2173051432" sldId="298"/>
        </pc:sldMkLst>
        <pc:spChg chg="mod">
          <ac:chgData name="ito sh" userId="b72e1b45a6eb2453" providerId="LiveId" clId="{EAE16808-4D66-49B3-AEA4-7473DABA3633}" dt="2020-10-25T17:05:46.222" v="204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EAE16808-4D66-49B3-AEA4-7473DABA3633}" dt="2020-10-25T17:05:49.692" v="205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EAE16808-4D66-49B3-AEA4-7473DABA3633}" dt="2020-10-25T17:05:27.975" v="201" actId="207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EAE16808-4D66-49B3-AEA4-7473DABA3633}" dt="2020-10-27T13:51:26.389" v="206" actId="207"/>
          <ac:spMkLst>
            <pc:docMk/>
            <pc:sldMk cId="2173051432" sldId="298"/>
            <ac:spMk id="9" creationId="{00000000-0000-0000-0000-000000000000}"/>
          </ac:spMkLst>
        </pc:spChg>
      </pc:sldChg>
      <pc:sldChg chg="addSp modSp mod">
        <pc:chgData name="ito sh" userId="b72e1b45a6eb2453" providerId="LiveId" clId="{EAE16808-4D66-49B3-AEA4-7473DABA3633}" dt="2020-10-11T07:54:09.920" v="150" actId="1076"/>
        <pc:sldMkLst>
          <pc:docMk/>
          <pc:sldMk cId="2676337646" sldId="299"/>
        </pc:sldMkLst>
        <pc:spChg chg="mod">
          <ac:chgData name="ito sh" userId="b72e1b45a6eb2453" providerId="LiveId" clId="{EAE16808-4D66-49B3-AEA4-7473DABA3633}" dt="2020-10-11T07:18:16.118" v="80" actId="207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EAE16808-4D66-49B3-AEA4-7473DABA3633}" dt="2020-10-11T07:18:51.060" v="81" actId="207"/>
          <ac:spMkLst>
            <pc:docMk/>
            <pc:sldMk cId="2676337646" sldId="299"/>
            <ac:spMk id="50" creationId="{00000000-0000-0000-0000-000000000000}"/>
          </ac:spMkLst>
        </pc:spChg>
        <pc:picChg chg="add mod">
          <ac:chgData name="ito sh" userId="b72e1b45a6eb2453" providerId="LiveId" clId="{EAE16808-4D66-49B3-AEA4-7473DABA3633}" dt="2020-10-11T07:54:09.920" v="150" actId="1076"/>
          <ac:picMkLst>
            <pc:docMk/>
            <pc:sldMk cId="2676337646" sldId="299"/>
            <ac:picMk id="3" creationId="{AC42B16A-439A-44B4-B3BD-C02BE0F23232}"/>
          </ac:picMkLst>
        </pc:picChg>
      </pc:sldChg>
      <pc:sldChg chg="addSp delSp modSp mod">
        <pc:chgData name="ito sh" userId="b72e1b45a6eb2453" providerId="LiveId" clId="{EAE16808-4D66-49B3-AEA4-7473DABA3633}" dt="2020-10-11T07:36:00.902" v="140" actId="404"/>
        <pc:sldMkLst>
          <pc:docMk/>
          <pc:sldMk cId="2020473484" sldId="302"/>
        </pc:sldMkLst>
        <pc:spChg chg="mod">
          <ac:chgData name="ito sh" userId="b72e1b45a6eb2453" providerId="LiveId" clId="{EAE16808-4D66-49B3-AEA4-7473DABA3633}" dt="2020-10-11T07:35:47.413" v="102" actId="404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EAE16808-4D66-49B3-AEA4-7473DABA3633}" dt="2020-10-11T07:36:00.902" v="140" actId="404"/>
          <ac:spMkLst>
            <pc:docMk/>
            <pc:sldMk cId="2020473484" sldId="302"/>
            <ac:spMk id="55" creationId="{00000000-0000-0000-0000-000000000000}"/>
          </ac:spMkLst>
        </pc:spChg>
        <pc:spChg chg="add del">
          <ac:chgData name="ito sh" userId="b72e1b45a6eb2453" providerId="LiveId" clId="{EAE16808-4D66-49B3-AEA4-7473DABA3633}" dt="2020-10-11T07:35:51.221" v="104" actId="22"/>
          <ac:spMkLst>
            <pc:docMk/>
            <pc:sldMk cId="2020473484" sldId="302"/>
            <ac:spMk id="60" creationId="{266F6E79-1924-4609-A4F9-BABE5B9E2535}"/>
          </ac:spMkLst>
        </pc:spChg>
      </pc:sldChg>
      <pc:sldChg chg="modSp mod">
        <pc:chgData name="ito sh" userId="b72e1b45a6eb2453" providerId="LiveId" clId="{EAE16808-4D66-49B3-AEA4-7473DABA3633}" dt="2020-10-11T03:23:08.597" v="19"/>
        <pc:sldMkLst>
          <pc:docMk/>
          <pc:sldMk cId="2043145239" sldId="315"/>
        </pc:sldMkLst>
        <pc:spChg chg="mod">
          <ac:chgData name="ito sh" userId="b72e1b45a6eb2453" providerId="LiveId" clId="{EAE16808-4D66-49B3-AEA4-7473DABA3633}" dt="2020-10-11T03:23:08.597" v="19"/>
          <ac:spMkLst>
            <pc:docMk/>
            <pc:sldMk cId="2043145239" sldId="315"/>
            <ac:spMk id="8" creationId="{00000000-0000-0000-0000-000000000000}"/>
          </ac:spMkLst>
        </pc:spChg>
      </pc:sldChg>
      <pc:sldChg chg="modSp mod">
        <pc:chgData name="ito sh" userId="b72e1b45a6eb2453" providerId="LiveId" clId="{EAE16808-4D66-49B3-AEA4-7473DABA3633}" dt="2020-10-25T17:04:28.959" v="153" actId="1076"/>
        <pc:sldMkLst>
          <pc:docMk/>
          <pc:sldMk cId="625981191" sldId="326"/>
        </pc:sldMkLst>
        <pc:spChg chg="mod">
          <ac:chgData name="ito sh" userId="b72e1b45a6eb2453" providerId="LiveId" clId="{EAE16808-4D66-49B3-AEA4-7473DABA3633}" dt="2020-10-11T03:27:29.697" v="24"/>
          <ac:spMkLst>
            <pc:docMk/>
            <pc:sldMk cId="625981191" sldId="326"/>
            <ac:spMk id="9" creationId="{58F9482D-E19F-4A1E-B981-216D783B9E9E}"/>
          </ac:spMkLst>
        </pc:spChg>
        <pc:graphicFrameChg chg="mod">
          <ac:chgData name="ito sh" userId="b72e1b45a6eb2453" providerId="LiveId" clId="{EAE16808-4D66-49B3-AEA4-7473DABA3633}" dt="2020-10-25T17:04:28.959" v="153" actId="1076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871E63B6-1655-4173-9A82-F7396D0876F0}"/>
    <pc:docChg chg="custSel modSld">
      <pc:chgData name="sh ito" userId="b72e1b45a6eb2453" providerId="LiveId" clId="{871E63B6-1655-4173-9A82-F7396D0876F0}" dt="2019-08-05T01:37:20.790" v="8" actId="478"/>
      <pc:docMkLst>
        <pc:docMk/>
      </pc:docMkLst>
      <pc:sldChg chg="delSp">
        <pc:chgData name="sh ito" userId="b72e1b45a6eb2453" providerId="LiveId" clId="{871E63B6-1655-4173-9A82-F7396D0876F0}" dt="2019-08-05T01:37:20.790" v="8" actId="478"/>
        <pc:sldMkLst>
          <pc:docMk/>
          <pc:sldMk cId="2080287932" sldId="257"/>
        </pc:sldMkLst>
        <pc:spChg chg="del">
          <ac:chgData name="sh ito" userId="b72e1b45a6eb2453" providerId="LiveId" clId="{871E63B6-1655-4173-9A82-F7396D0876F0}" dt="2019-08-05T01:37:20.790" v="8" actId="478"/>
          <ac:spMkLst>
            <pc:docMk/>
            <pc:sldMk cId="2080287932" sldId="257"/>
            <ac:spMk id="51" creationId="{12DFFF7D-92E7-4354-B537-76B9C1F06FF0}"/>
          </ac:spMkLst>
        </pc:spChg>
      </pc:sldChg>
      <pc:sldChg chg="modSp">
        <pc:chgData name="sh ito" userId="b72e1b45a6eb2453" providerId="LiveId" clId="{871E63B6-1655-4173-9A82-F7396D0876F0}" dt="2019-08-05T01:35:51.899" v="7" actId="1036"/>
        <pc:sldMkLst>
          <pc:docMk/>
          <pc:sldMk cId="2173051432" sldId="298"/>
        </pc:sldMkLst>
        <pc:spChg chg="mod">
          <ac:chgData name="sh ito" userId="b72e1b45a6eb2453" providerId="LiveId" clId="{871E63B6-1655-4173-9A82-F7396D0876F0}" dt="2019-08-05T01:35:44.608" v="1" actId="207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sh ito" userId="b72e1b45a6eb2453" providerId="LiveId" clId="{871E63B6-1655-4173-9A82-F7396D0876F0}" dt="2019-08-05T01:35:45.593" v="2" actId="207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sh ito" userId="b72e1b45a6eb2453" providerId="LiveId" clId="{871E63B6-1655-4173-9A82-F7396D0876F0}" dt="2019-08-05T01:35:43.468" v="0" actId="207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sh ito" userId="b72e1b45a6eb2453" providerId="LiveId" clId="{871E63B6-1655-4173-9A82-F7396D0876F0}" dt="2019-08-05T01:35:46.703" v="3" actId="207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sh ito" userId="b72e1b45a6eb2453" providerId="LiveId" clId="{871E63B6-1655-4173-9A82-F7396D0876F0}" dt="2019-08-05T01:35:51.899" v="7" actId="1036"/>
          <ac:spMkLst>
            <pc:docMk/>
            <pc:sldMk cId="2173051432" sldId="298"/>
            <ac:spMk id="64" creationId="{00000000-0000-0000-0000-000000000000}"/>
          </ac:spMkLst>
        </pc:spChg>
      </pc:sldChg>
    </pc:docChg>
  </pc:docChgLst>
  <pc:docChgLst>
    <pc:chgData name="sh ito" userId="b72e1b45a6eb2453" providerId="LiveId" clId="{CDC11600-052D-4471-893E-3145DE225640}"/>
    <pc:docChg chg="undo redo custSel modSld">
      <pc:chgData name="sh ito" userId="b72e1b45a6eb2453" providerId="LiveId" clId="{CDC11600-052D-4471-893E-3145DE225640}" dt="2024-06-18T17:20:51.637" v="118" actId="20577"/>
      <pc:docMkLst>
        <pc:docMk/>
      </pc:docMkLst>
      <pc:sldChg chg="addSp delSp modSp mod">
        <pc:chgData name="sh ito" userId="b72e1b45a6eb2453" providerId="LiveId" clId="{CDC11600-052D-4471-893E-3145DE225640}" dt="2024-06-18T17:12:54.064" v="85" actId="20577"/>
        <pc:sldMkLst>
          <pc:docMk/>
          <pc:sldMk cId="3222679408" sldId="256"/>
        </pc:sldMkLst>
        <pc:spChg chg="mod">
          <ac:chgData name="sh ito" userId="b72e1b45a6eb2453" providerId="LiveId" clId="{CDC11600-052D-4471-893E-3145DE225640}" dt="2024-06-18T17:12:54.064" v="85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sh ito" userId="b72e1b45a6eb2453" providerId="LiveId" clId="{CDC11600-052D-4471-893E-3145DE225640}" dt="2024-06-18T17:10:02.284" v="24" actId="14100"/>
          <ac:spMkLst>
            <pc:docMk/>
            <pc:sldMk cId="3222679408" sldId="256"/>
            <ac:spMk id="5" creationId="{8364CB09-D5B8-4380-BA90-3356EC020A2A}"/>
          </ac:spMkLst>
        </pc:spChg>
        <pc:picChg chg="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4" creationId="{1E0021CC-B416-407B-BF67-8E08CB13C180}"/>
          </ac:picMkLst>
        </pc:picChg>
        <pc:picChg chg="add del mod">
          <ac:chgData name="sh ito" userId="b72e1b45a6eb2453" providerId="LiveId" clId="{CDC11600-052D-4471-893E-3145DE225640}" dt="2024-06-18T17:09:57.311" v="22" actId="1076"/>
          <ac:picMkLst>
            <pc:docMk/>
            <pc:sldMk cId="3222679408" sldId="256"/>
            <ac:picMk id="6" creationId="{0711A49F-2FEB-429A-BEC2-DF37D171F4C2}"/>
          </ac:picMkLst>
        </pc:picChg>
        <pc:picChg chg="add mod">
          <ac:chgData name="sh ito" userId="b72e1b45a6eb2453" providerId="LiveId" clId="{CDC11600-052D-4471-893E-3145DE225640}" dt="2024-06-18T17:09:59.366" v="23" actId="1076"/>
          <ac:picMkLst>
            <pc:docMk/>
            <pc:sldMk cId="3222679408" sldId="256"/>
            <ac:picMk id="1026" creationId="{C590DD7D-E8C4-1A8D-2A1D-62AA87C4DDAE}"/>
          </ac:picMkLst>
        </pc:picChg>
      </pc:sldChg>
      <pc:sldChg chg="addSp delSp modSp mod">
        <pc:chgData name="sh ito" userId="b72e1b45a6eb2453" providerId="LiveId" clId="{CDC11600-052D-4471-893E-3145DE225640}" dt="2024-06-18T17:12:51.138" v="78"/>
        <pc:sldMkLst>
          <pc:docMk/>
          <pc:sldMk cId="1691482332" sldId="290"/>
        </pc:sldMkLst>
        <pc:spChg chg="add del mod">
          <ac:chgData name="sh ito" userId="b72e1b45a6eb2453" providerId="LiveId" clId="{CDC11600-052D-4471-893E-3145DE225640}" dt="2024-06-18T17:12:50.905" v="77" actId="21"/>
          <ac:spMkLst>
            <pc:docMk/>
            <pc:sldMk cId="1691482332" sldId="290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51.138" v="78"/>
          <ac:spMkLst>
            <pc:docMk/>
            <pc:sldMk cId="1691482332" sldId="290"/>
            <ac:spMk id="3" creationId="{693F9D26-4A10-D830-6E70-65D55AAFE87C}"/>
          </ac:spMkLst>
        </pc:spChg>
      </pc:sldChg>
      <pc:sldChg chg="addSp modSp mod">
        <pc:chgData name="sh ito" userId="b72e1b45a6eb2453" providerId="LiveId" clId="{CDC11600-052D-4471-893E-3145DE225640}" dt="2024-06-18T17:12:14.756" v="70"/>
        <pc:sldMkLst>
          <pc:docMk/>
          <pc:sldMk cId="1582896633" sldId="291"/>
        </pc:sldMkLst>
        <pc:spChg chg="mod">
          <ac:chgData name="sh ito" userId="b72e1b45a6eb2453" providerId="LiveId" clId="{CDC11600-052D-4471-893E-3145DE225640}" dt="2024-06-18T17:12:12.063" v="65" actId="1076"/>
          <ac:spMkLst>
            <pc:docMk/>
            <pc:sldMk cId="1582896633" sldId="291"/>
            <ac:spMk id="2" creationId="{00000000-0000-0000-0000-000000000000}"/>
          </ac:spMkLst>
        </pc:spChg>
        <pc:spChg chg="add mod">
          <ac:chgData name="sh ito" userId="b72e1b45a6eb2453" providerId="LiveId" clId="{CDC11600-052D-4471-893E-3145DE225640}" dt="2024-06-18T17:12:14.756" v="70"/>
          <ac:spMkLst>
            <pc:docMk/>
            <pc:sldMk cId="1582896633" sldId="291"/>
            <ac:spMk id="3" creationId="{0F121698-99B4-5572-1801-777D3D2E7EF4}"/>
          </ac:spMkLst>
        </pc:spChg>
        <pc:spChg chg="mod">
          <ac:chgData name="sh ito" userId="b72e1b45a6eb2453" providerId="LiveId" clId="{CDC11600-052D-4471-893E-3145DE225640}" dt="2024-06-18T17:12:11.406" v="63" actId="1076"/>
          <ac:spMkLst>
            <pc:docMk/>
            <pc:sldMk cId="1582896633" sldId="291"/>
            <ac:spMk id="63" creationId="{B9FB62B1-7D7C-4047-8585-E9A7131D8AD7}"/>
          </ac:spMkLst>
        </pc:spChg>
      </pc:sldChg>
      <pc:sldChg chg="addSp delSp modSp mod">
        <pc:chgData name="sh ito" userId="b72e1b45a6eb2453" providerId="LiveId" clId="{CDC11600-052D-4471-893E-3145DE225640}" dt="2024-06-18T17:20:51.637" v="118" actId="20577"/>
        <pc:sldMkLst>
          <pc:docMk/>
          <pc:sldMk cId="625981191" sldId="326"/>
        </pc:sldMkLst>
        <pc:spChg chg="add del">
          <ac:chgData name="sh ito" userId="b72e1b45a6eb2453" providerId="LiveId" clId="{CDC11600-052D-4471-893E-3145DE225640}" dt="2024-06-18T17:12:55.417" v="87" actId="478"/>
          <ac:spMkLst>
            <pc:docMk/>
            <pc:sldMk cId="625981191" sldId="326"/>
            <ac:spMk id="2" creationId="{C972FAC5-9B9D-4DAC-93E7-1C9FF71153AA}"/>
          </ac:spMkLst>
        </pc:spChg>
        <pc:spChg chg="mod">
          <ac:chgData name="sh ito" userId="b72e1b45a6eb2453" providerId="LiveId" clId="{CDC11600-052D-4471-893E-3145DE225640}" dt="2024-06-18T17:12:51.626" v="80" actId="20577"/>
          <ac:spMkLst>
            <pc:docMk/>
            <pc:sldMk cId="625981191" sldId="326"/>
            <ac:spMk id="3" creationId="{B781F0A0-0652-4893-B7A5-DAB908AE72AF}"/>
          </ac:spMkLst>
        </pc:spChg>
        <pc:grpChg chg="add del">
          <ac:chgData name="sh ito" userId="b72e1b45a6eb2453" providerId="LiveId" clId="{CDC11600-052D-4471-893E-3145DE225640}" dt="2024-06-18T17:12:55.417" v="87" actId="478"/>
          <ac:grpSpMkLst>
            <pc:docMk/>
            <pc:sldMk cId="625981191" sldId="326"/>
            <ac:grpSpMk id="6" creationId="{B3508E04-2D44-4BD1-B7D8-F3BCDD1F7A94}"/>
          </ac:grpSpMkLst>
        </pc:grpChg>
        <pc:graphicFrameChg chg="mod modGraphic">
          <ac:chgData name="sh ito" userId="b72e1b45a6eb2453" providerId="LiveId" clId="{CDC11600-052D-4471-893E-3145DE225640}" dt="2024-06-18T17:20:51.637" v="118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  <pc:docChgLst>
    <pc:chgData name="sh ito" userId="b72e1b45a6eb2453" providerId="LiveId" clId="{183D64A9-D968-445B-ADEE-EA59FFC52972}"/>
    <pc:docChg chg="modSld">
      <pc:chgData name="sh ito" userId="b72e1b45a6eb2453" providerId="LiveId" clId="{183D64A9-D968-445B-ADEE-EA59FFC52972}" dt="2024-01-08T05:50:07.028" v="37" actId="403"/>
      <pc:docMkLst>
        <pc:docMk/>
      </pc:docMkLst>
      <pc:sldChg chg="modSp mod">
        <pc:chgData name="sh ito" userId="b72e1b45a6eb2453" providerId="LiveId" clId="{183D64A9-D968-445B-ADEE-EA59FFC52972}" dt="2024-01-08T05:50:07.028" v="37" actId="403"/>
        <pc:sldMkLst>
          <pc:docMk/>
          <pc:sldMk cId="2173051432" sldId="298"/>
        </pc:sldMkLst>
        <pc:spChg chg="mod">
          <ac:chgData name="sh ito" userId="b72e1b45a6eb2453" providerId="LiveId" clId="{183D64A9-D968-445B-ADEE-EA59FFC52972}" dt="2024-01-08T05:50:07.028" v="37" actId="403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sh ito" userId="b72e1b45a6eb2453" providerId="LiveId" clId="{183D64A9-D968-445B-ADEE-EA59FFC52972}" dt="2024-01-08T05:49:07.390" v="20" actId="20577"/>
          <ac:spMkLst>
            <pc:docMk/>
            <pc:sldMk cId="2173051432" sldId="298"/>
            <ac:spMk id="23" creationId="{00000000-0000-0000-0000-000000000000}"/>
          </ac:spMkLst>
        </pc:spChg>
      </pc:sldChg>
    </pc:docChg>
  </pc:docChgLst>
  <pc:docChgLst>
    <pc:chgData name="ito sh" userId="b72e1b45a6eb2453" providerId="LiveId" clId="{A16B41C1-D290-44F0-96E1-68F16E0BE515}"/>
    <pc:docChg chg="undo redo custSel delSld modSld sldOrd addSection modSection">
      <pc:chgData name="ito sh" userId="b72e1b45a6eb2453" providerId="LiveId" clId="{A16B41C1-D290-44F0-96E1-68F16E0BE515}" dt="2021-05-31T17:26:32.264" v="933" actId="207"/>
      <pc:docMkLst>
        <pc:docMk/>
      </pc:docMkLst>
      <pc:sldChg chg="modSp mod">
        <pc:chgData name="ito sh" userId="b72e1b45a6eb2453" providerId="LiveId" clId="{A16B41C1-D290-44F0-96E1-68F16E0BE515}" dt="2021-05-30T07:30:35.361" v="485" actId="404"/>
        <pc:sldMkLst>
          <pc:docMk/>
          <pc:sldMk cId="3222679408" sldId="256"/>
        </pc:sldMkLst>
        <pc:spChg chg="mod">
          <ac:chgData name="ito sh" userId="b72e1b45a6eb2453" providerId="LiveId" clId="{A16B41C1-D290-44F0-96E1-68F16E0BE515}" dt="2021-05-30T07:30:35.361" v="485" actId="404"/>
          <ac:spMkLst>
            <pc:docMk/>
            <pc:sldMk cId="3222679408" sldId="256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9:24.100" v="450" actId="20577"/>
          <ac:spMkLst>
            <pc:docMk/>
            <pc:sldMk cId="3222679408" sldId="256"/>
            <ac:spMk id="3" creationId="{00000000-0000-0000-0000-000000000000}"/>
          </ac:spMkLst>
        </pc:spChg>
        <pc:spChg chg="mod">
          <ac:chgData name="ito sh" userId="b72e1b45a6eb2453" providerId="LiveId" clId="{A16B41C1-D290-44F0-96E1-68F16E0BE515}" dt="2021-05-30T07:27:18.725" v="420" actId="14100"/>
          <ac:spMkLst>
            <pc:docMk/>
            <pc:sldMk cId="3222679408" sldId="256"/>
            <ac:spMk id="5" creationId="{8364CB09-D5B8-4380-BA90-3356EC020A2A}"/>
          </ac:spMkLst>
        </pc:spChg>
      </pc:sldChg>
      <pc:sldChg chg="delSp modSp mod">
        <pc:chgData name="ito sh" userId="b72e1b45a6eb2453" providerId="LiveId" clId="{A16B41C1-D290-44F0-96E1-68F16E0BE515}" dt="2021-05-30T08:01:43.170" v="868" actId="2711"/>
        <pc:sldMkLst>
          <pc:docMk/>
          <pc:sldMk cId="1691482332" sldId="290"/>
        </pc:sldMkLst>
        <pc:spChg chg="mod">
          <ac:chgData name="ito sh" userId="b72e1b45a6eb2453" providerId="LiveId" clId="{A16B41C1-D290-44F0-96E1-68F16E0BE515}" dt="2021-05-30T07:48:30.494" v="825" actId="1076"/>
          <ac:spMkLst>
            <pc:docMk/>
            <pc:sldMk cId="1691482332" sldId="290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4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5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3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7:53.660" v="819" actId="478"/>
          <ac:spMkLst>
            <pc:docMk/>
            <pc:sldMk cId="1691482332" sldId="290"/>
            <ac:spMk id="64" creationId="{00000000-0000-0000-0000-000000000000}"/>
          </ac:spMkLst>
        </pc:spChg>
        <pc:spChg chg="del mod">
          <ac:chgData name="ito sh" userId="b72e1b45a6eb2453" providerId="LiveId" clId="{A16B41C1-D290-44F0-96E1-68F16E0BE515}" dt="2021-05-30T07:48:14.644" v="822" actId="478"/>
          <ac:spMkLst>
            <pc:docMk/>
            <pc:sldMk cId="1691482332" sldId="290"/>
            <ac:spMk id="6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6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3.170" v="868" actId="2711"/>
          <ac:spMkLst>
            <pc:docMk/>
            <pc:sldMk cId="1691482332" sldId="290"/>
            <ac:spMk id="70" creationId="{00000000-0000-0000-0000-000000000000}"/>
          </ac:spMkLst>
        </pc:spChg>
        <pc:cxnChg chg="del mod">
          <ac:chgData name="ito sh" userId="b72e1b45a6eb2453" providerId="LiveId" clId="{A16B41C1-D290-44F0-96E1-68F16E0BE515}" dt="2021-05-30T07:48:15.379" v="823" actId="478"/>
          <ac:cxnSpMkLst>
            <pc:docMk/>
            <pc:sldMk cId="1691482332" sldId="290"/>
            <ac:cxnSpMk id="65" creationId="{00000000-0000-0000-0000-000000000000}"/>
          </ac:cxnSpMkLst>
        </pc:cxnChg>
      </pc:sldChg>
      <pc:sldChg chg="addSp delSp modSp mod">
        <pc:chgData name="ito sh" userId="b72e1b45a6eb2453" providerId="LiveId" clId="{A16B41C1-D290-44F0-96E1-68F16E0BE515}" dt="2021-05-30T08:02:33.441" v="896" actId="20577"/>
        <pc:sldMkLst>
          <pc:docMk/>
          <pc:sldMk cId="1582896633" sldId="291"/>
        </pc:sldMkLst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1.320" v="398" actId="208"/>
          <ac:spMkLst>
            <pc:docMk/>
            <pc:sldMk cId="1582896633" sldId="291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8:02:33.441" v="896" actId="20577"/>
          <ac:spMkLst>
            <pc:docMk/>
            <pc:sldMk cId="1582896633" sldId="29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2:28.611" v="888" actId="20577"/>
          <ac:spMkLst>
            <pc:docMk/>
            <pc:sldMk cId="1582896633" sldId="29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3.321" v="399" actId="208"/>
          <ac:spMkLst>
            <pc:docMk/>
            <pc:sldMk cId="1582896633" sldId="291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8.272" v="357" actId="478"/>
          <ac:spMkLst>
            <pc:docMk/>
            <pc:sldMk cId="1582896633" sldId="291"/>
            <ac:spMk id="60" creationId="{00000000-0000-0000-0000-000000000000}"/>
          </ac:spMkLst>
        </pc:spChg>
        <pc:spChg chg="del">
          <ac:chgData name="ito sh" userId="b72e1b45a6eb2453" providerId="LiveId" clId="{A16B41C1-D290-44F0-96E1-68F16E0BE515}" dt="2021-05-30T07:17:37.973" v="267" actId="478"/>
          <ac:spMkLst>
            <pc:docMk/>
            <pc:sldMk cId="1582896633" sldId="291"/>
            <ac:spMk id="62" creationId="{8DE6D9B1-B928-429B-86E5-02994F75A314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4" creationId="{52397E30-6447-4DBA-880A-19EEE89A68FF}"/>
          </ac:spMkLst>
        </pc:spChg>
        <pc:spChg chg="add mod">
          <ac:chgData name="ito sh" userId="b72e1b45a6eb2453" providerId="LiveId" clId="{A16B41C1-D290-44F0-96E1-68F16E0BE515}" dt="2021-05-30T07:23:51.833" v="393" actId="1582"/>
          <ac:spMkLst>
            <pc:docMk/>
            <pc:sldMk cId="1582896633" sldId="291"/>
            <ac:spMk id="65" creationId="{CFAB6709-9C1A-4365-9E06-8E2712BC88AD}"/>
          </ac:spMkLst>
        </pc:spChg>
      </pc:sldChg>
      <pc:sldChg chg="modSp del mod">
        <pc:chgData name="ito sh" userId="b72e1b45a6eb2453" providerId="LiveId" clId="{A16B41C1-D290-44F0-96E1-68F16E0BE515}" dt="2021-05-30T06:33:32.606" v="207" actId="47"/>
        <pc:sldMkLst>
          <pc:docMk/>
          <pc:sldMk cId="1941651198" sldId="294"/>
        </pc:sldMkLst>
        <pc:spChg chg="mod">
          <ac:chgData name="ito sh" userId="b72e1b45a6eb2453" providerId="LiveId" clId="{A16B41C1-D290-44F0-96E1-68F16E0BE515}" dt="2021-05-30T06:28:48.581" v="171" actId="20577"/>
          <ac:spMkLst>
            <pc:docMk/>
            <pc:sldMk cId="1941651198" sldId="294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6:24:27.919" v="119" actId="404"/>
          <ac:spMkLst>
            <pc:docMk/>
            <pc:sldMk cId="1941651198" sldId="294"/>
            <ac:spMk id="3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8:01:43.645" v="869" actId="207"/>
        <pc:sldMkLst>
          <pc:docMk/>
          <pc:sldMk cId="715667158" sldId="296"/>
        </pc:sldMkLst>
        <pc:spChg chg="mod">
          <ac:chgData name="ito sh" userId="b72e1b45a6eb2453" providerId="LiveId" clId="{A16B41C1-D290-44F0-96E1-68F16E0BE515}" dt="2021-05-30T07:37:11.582" v="594" actId="20577"/>
          <ac:spMkLst>
            <pc:docMk/>
            <pc:sldMk cId="715667158" sldId="296"/>
            <ac:spMk id="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1:25.355" v="791" actId="20577"/>
          <ac:spMkLst>
            <pc:docMk/>
            <pc:sldMk cId="715667158" sldId="296"/>
            <ac:spMk id="3" creationId="{5F4D0E7A-240E-407D-872B-ECF5F2A4B485}"/>
          </ac:spMkLst>
        </pc:spChg>
        <pc:spChg chg="add mod ord">
          <ac:chgData name="ito sh" userId="b72e1b45a6eb2453" providerId="LiveId" clId="{A16B41C1-D290-44F0-96E1-68F16E0BE515}" dt="2021-05-30T08:01:43.645" v="869" actId="207"/>
          <ac:spMkLst>
            <pc:docMk/>
            <pc:sldMk cId="715667158" sldId="296"/>
            <ac:spMk id="5" creationId="{699F57D7-A2DE-49D8-BABC-67C8F3C7BC01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42.186" v="390" actId="1582"/>
          <ac:spMkLst>
            <pc:docMk/>
            <pc:sldMk cId="715667158" sldId="296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4:52.622" v="403" actId="478"/>
          <ac:spMkLst>
            <pc:docMk/>
            <pc:sldMk cId="715667158" sldId="296"/>
            <ac:spMk id="60" creationId="{CF018105-C34B-4076-8F7D-1113120A4565}"/>
          </ac:spMkLst>
        </pc:spChg>
        <pc:spChg chg="add mod">
          <ac:chgData name="ito sh" userId="b72e1b45a6eb2453" providerId="LiveId" clId="{A16B41C1-D290-44F0-96E1-68F16E0BE515}" dt="2021-05-30T07:24:52.989" v="404"/>
          <ac:spMkLst>
            <pc:docMk/>
            <pc:sldMk cId="715667158" sldId="296"/>
            <ac:spMk id="61" creationId="{F9A72C09-BA33-4B01-84B8-F83691AF441D}"/>
          </ac:spMkLst>
        </pc:spChg>
        <pc:spChg chg="add mod">
          <ac:chgData name="ito sh" userId="b72e1b45a6eb2453" providerId="LiveId" clId="{A16B41C1-D290-44F0-96E1-68F16E0BE515}" dt="2021-05-30T07:42:11.691" v="808" actId="14100"/>
          <ac:spMkLst>
            <pc:docMk/>
            <pc:sldMk cId="715667158" sldId="296"/>
            <ac:spMk id="62" creationId="{B5467195-E9C4-4C07-A038-787B4EF2995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3" creationId="{22165758-71B3-45B3-9E8B-60DD2D94180E}"/>
          </ac:spMkLst>
        </pc:spChg>
        <pc:spChg chg="add mod ord">
          <ac:chgData name="ito sh" userId="b72e1b45a6eb2453" providerId="LiveId" clId="{A16B41C1-D290-44F0-96E1-68F16E0BE515}" dt="2021-05-30T07:42:08.054" v="807" actId="167"/>
          <ac:spMkLst>
            <pc:docMk/>
            <pc:sldMk cId="715667158" sldId="296"/>
            <ac:spMk id="64" creationId="{A9C74363-E038-46ED-96F8-9E48FEEADEC2}"/>
          </ac:spMkLst>
        </pc:spChg>
        <pc:spChg chg="add mod">
          <ac:chgData name="ito sh" userId="b72e1b45a6eb2453" providerId="LiveId" clId="{A16B41C1-D290-44F0-96E1-68F16E0BE515}" dt="2021-05-30T07:41:59.326" v="806" actId="14100"/>
          <ac:spMkLst>
            <pc:docMk/>
            <pc:sldMk cId="715667158" sldId="296"/>
            <ac:spMk id="65" creationId="{E9F69A7B-0D96-47F2-80F5-9F7B561B0997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6" creationId="{CD3676F6-A200-4F41-847A-55E2573BD35B}"/>
          </ac:spMkLst>
        </pc:spChg>
        <pc:spChg chg="add mod">
          <ac:chgData name="ito sh" userId="b72e1b45a6eb2453" providerId="LiveId" clId="{A16B41C1-D290-44F0-96E1-68F16E0BE515}" dt="2021-05-30T07:39:42.733" v="678" actId="164"/>
          <ac:spMkLst>
            <pc:docMk/>
            <pc:sldMk cId="715667158" sldId="296"/>
            <ac:spMk id="67" creationId="{DFD09F3B-0C33-4A94-9100-9BEB4F3BA459}"/>
          </ac:spMkLst>
        </pc:spChg>
        <pc:spChg chg="add del mod">
          <ac:chgData name="ito sh" userId="b72e1b45a6eb2453" providerId="LiveId" clId="{A16B41C1-D290-44F0-96E1-68F16E0BE515}" dt="2021-05-30T07:40:41.650" v="754"/>
          <ac:spMkLst>
            <pc:docMk/>
            <pc:sldMk cId="715667158" sldId="296"/>
            <ac:spMk id="68" creationId="{419FD881-6FD7-4257-8A04-F754252B87DB}"/>
          </ac:spMkLst>
        </pc:spChg>
        <pc:spChg chg="del">
          <ac:chgData name="ito sh" userId="b72e1b45a6eb2453" providerId="LiveId" clId="{A16B41C1-D290-44F0-96E1-68F16E0BE515}" dt="2021-05-30T07:11:47.070" v="237" actId="478"/>
          <ac:spMkLst>
            <pc:docMk/>
            <pc:sldMk cId="715667158" sldId="296"/>
            <ac:spMk id="69" creationId="{00000000-0000-0000-0000-000000000000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0" creationId="{F8CC25D3-B53E-4B47-A924-87411D6924D6}"/>
          </ac:spMkLst>
        </pc:spChg>
        <pc:spChg chg="add mod">
          <ac:chgData name="ito sh" userId="b72e1b45a6eb2453" providerId="LiveId" clId="{A16B41C1-D290-44F0-96E1-68F16E0BE515}" dt="2021-05-30T07:43:51.993" v="810"/>
          <ac:spMkLst>
            <pc:docMk/>
            <pc:sldMk cId="715667158" sldId="296"/>
            <ac:spMk id="71" creationId="{0AF9C605-C16E-431F-8F3E-A36982B5969B}"/>
          </ac:spMkLst>
        </pc:spChg>
        <pc:spChg chg="del mod">
          <ac:chgData name="ito sh" userId="b72e1b45a6eb2453" providerId="LiveId" clId="{A16B41C1-D290-44F0-96E1-68F16E0BE515}" dt="2021-05-30T07:37:29.868" v="597" actId="478"/>
          <ac:spMkLst>
            <pc:docMk/>
            <pc:sldMk cId="715667158" sldId="296"/>
            <ac:spMk id="78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79" creationId="{00000000-0000-0000-0000-000000000000}"/>
          </ac:spMkLst>
        </pc:spChg>
        <pc:spChg chg="mod">
          <ac:chgData name="ito sh" userId="b72e1b45a6eb2453" providerId="LiveId" clId="{A16B41C1-D290-44F0-96E1-68F16E0BE515}" dt="2021-05-30T07:45:46.557" v="816" actId="2711"/>
          <ac:spMkLst>
            <pc:docMk/>
            <pc:sldMk cId="715667158" sldId="296"/>
            <ac:spMk id="82" creationId="{00000000-0000-0000-0000-000000000000}"/>
          </ac:spMkLst>
        </pc:spChg>
        <pc:grpChg chg="add mod">
          <ac:chgData name="ito sh" userId="b72e1b45a6eb2453" providerId="LiveId" clId="{A16B41C1-D290-44F0-96E1-68F16E0BE515}" dt="2021-05-30T07:50:22.722" v="849" actId="14100"/>
          <ac:grpSpMkLst>
            <pc:docMk/>
            <pc:sldMk cId="715667158" sldId="296"/>
            <ac:grpSpMk id="4" creationId="{0FEC4BE8-E32B-44A7-8B83-A255762E1D44}"/>
          </ac:grpSpMkLst>
        </pc:grpChg>
      </pc:sldChg>
      <pc:sldChg chg="addSp delSp modSp mod ord">
        <pc:chgData name="ito sh" userId="b72e1b45a6eb2453" providerId="LiveId" clId="{A16B41C1-D290-44F0-96E1-68F16E0BE515}" dt="2021-05-31T17:26:32.264" v="933" actId="207"/>
        <pc:sldMkLst>
          <pc:docMk/>
          <pc:sldMk cId="2173051432" sldId="298"/>
        </pc:sldMkLst>
        <pc:spChg chg="mod">
          <ac:chgData name="ito sh" userId="b72e1b45a6eb2453" providerId="LiveId" clId="{A16B41C1-D290-44F0-96E1-68F16E0BE515}" dt="2021-05-30T07:32:16.842" v="518" actId="20577"/>
          <ac:spMkLst>
            <pc:docMk/>
            <pc:sldMk cId="2173051432" sldId="298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1T17:26:32.264" v="933" actId="207"/>
          <ac:spMkLst>
            <pc:docMk/>
            <pc:sldMk cId="2173051432" sldId="298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16:43.763" v="261" actId="478"/>
          <ac:spMkLst>
            <pc:docMk/>
            <pc:sldMk cId="2173051432" sldId="298"/>
            <ac:spMk id="60" creationId="{B4B07BE0-844A-4C31-8ED5-8BE8E96C4642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1" creationId="{6A76328B-F9DB-40BA-A159-31D771CE9926}"/>
          </ac:spMkLst>
        </pc:spChg>
        <pc:spChg chg="del">
          <ac:chgData name="ito sh" userId="b72e1b45a6eb2453" providerId="LiveId" clId="{A16B41C1-D290-44F0-96E1-68F16E0BE515}" dt="2021-05-30T07:21:09.207" v="350" actId="478"/>
          <ac:spMkLst>
            <pc:docMk/>
            <pc:sldMk cId="2173051432" sldId="298"/>
            <ac:spMk id="62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3" creationId="{829F6696-EF51-4503-B527-184A50051334}"/>
          </ac:spMkLst>
        </pc:spChg>
        <pc:spChg chg="mod">
          <ac:chgData name="ito sh" userId="b72e1b45a6eb2453" providerId="LiveId" clId="{A16B41C1-D290-44F0-96E1-68F16E0BE515}" dt="2021-05-30T07:23:39.461" v="389" actId="1582"/>
          <ac:spMkLst>
            <pc:docMk/>
            <pc:sldMk cId="2173051432" sldId="298"/>
            <ac:spMk id="64" creationId="{00000000-0000-0000-0000-000000000000}"/>
          </ac:spMkLst>
        </pc:spChg>
      </pc:sldChg>
      <pc:sldChg chg="addSp delSp modSp mod">
        <pc:chgData name="ito sh" userId="b72e1b45a6eb2453" providerId="LiveId" clId="{A16B41C1-D290-44F0-96E1-68F16E0BE515}" dt="2021-05-30T07:49:34.701" v="841" actId="1076"/>
        <pc:sldMkLst>
          <pc:docMk/>
          <pc:sldMk cId="2676337646" sldId="299"/>
        </pc:sldMkLst>
        <pc:spChg chg="mod">
          <ac:chgData name="ito sh" userId="b72e1b45a6eb2453" providerId="LiveId" clId="{A16B41C1-D290-44F0-96E1-68F16E0BE515}" dt="2021-05-30T07:32:52.998" v="527" actId="404"/>
          <ac:spMkLst>
            <pc:docMk/>
            <pc:sldMk cId="2676337646" sldId="299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5:43.413" v="415" actId="207"/>
          <ac:spMkLst>
            <pc:docMk/>
            <pc:sldMk cId="2676337646" sldId="299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59" creationId="{00000000-0000-0000-0000-000000000000}"/>
          </ac:spMkLst>
        </pc:spChg>
        <pc:spChg chg="del mod">
          <ac:chgData name="ito sh" userId="b72e1b45a6eb2453" providerId="LiveId" clId="{A16B41C1-D290-44F0-96E1-68F16E0BE515}" dt="2021-05-30T07:24:55.263" v="405" actId="478"/>
          <ac:spMkLst>
            <pc:docMk/>
            <pc:sldMk cId="2676337646" sldId="299"/>
            <ac:spMk id="61" creationId="{00000000-0000-0000-0000-000000000000}"/>
          </ac:spMkLst>
        </pc:spChg>
        <pc:spChg chg="mod">
          <ac:chgData name="ito sh" userId="b72e1b45a6eb2453" providerId="LiveId" clId="{A16B41C1-D290-44F0-96E1-68F16E0BE515}" dt="2021-05-30T07:49:34.701" v="841" actId="1076"/>
          <ac:spMkLst>
            <pc:docMk/>
            <pc:sldMk cId="2676337646" sldId="299"/>
            <ac:spMk id="66" creationId="{00000000-0000-0000-0000-000000000000}"/>
          </ac:spMkLst>
        </pc:spChg>
        <pc:spChg chg="del">
          <ac:chgData name="ito sh" userId="b72e1b45a6eb2453" providerId="LiveId" clId="{A16B41C1-D290-44F0-96E1-68F16E0BE515}" dt="2021-05-30T07:21:38.518" v="367" actId="478"/>
          <ac:spMkLst>
            <pc:docMk/>
            <pc:sldMk cId="2676337646" sldId="299"/>
            <ac:spMk id="67" creationId="{2F49FBF2-61EA-410C-BD35-AB12B90CB001}"/>
          </ac:spMkLst>
        </pc:spChg>
        <pc:spChg chg="del mod">
          <ac:chgData name="ito sh" userId="b72e1b45a6eb2453" providerId="LiveId" clId="{A16B41C1-D290-44F0-96E1-68F16E0BE515}" dt="2021-05-30T07:21:14.743" v="355" actId="478"/>
          <ac:spMkLst>
            <pc:docMk/>
            <pc:sldMk cId="2676337646" sldId="299"/>
            <ac:spMk id="70" creationId="{00000000-0000-0000-0000-000000000000}"/>
          </ac:spMkLst>
        </pc:spChg>
        <pc:spChg chg="mod">
          <ac:chgData name="ito sh" userId="b72e1b45a6eb2453" providerId="LiveId" clId="{A16B41C1-D290-44F0-96E1-68F16E0BE515}" dt="2021-05-30T07:25:14.860" v="409" actId="208"/>
          <ac:spMkLst>
            <pc:docMk/>
            <pc:sldMk cId="2676337646" sldId="299"/>
            <ac:spMk id="71" creationId="{D06A8245-A21B-4CF3-A99C-7601B371552C}"/>
          </ac:spMkLst>
        </pc:spChg>
        <pc:spChg chg="add del mod">
          <ac:chgData name="ito sh" userId="b72e1b45a6eb2453" providerId="LiveId" clId="{A16B41C1-D290-44F0-96E1-68F16E0BE515}" dt="2021-05-30T07:21:13.546" v="354"/>
          <ac:spMkLst>
            <pc:docMk/>
            <pc:sldMk cId="2676337646" sldId="299"/>
            <ac:spMk id="72" creationId="{8AF655F5-88E1-43D8-978B-BD7285F56976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73" creationId="{33FDFD96-9D3D-44FF-A0F2-83ACCF9BB9B7}"/>
          </ac:spMkLst>
        </pc:spChg>
        <pc:spChg chg="mod">
          <ac:chgData name="ito sh" userId="b72e1b45a6eb2453" providerId="LiveId" clId="{A16B41C1-D290-44F0-96E1-68F16E0BE515}" dt="2021-05-30T07:34:45.050" v="555" actId="207"/>
          <ac:spMkLst>
            <pc:docMk/>
            <pc:sldMk cId="2676337646" sldId="299"/>
            <ac:spMk id="74" creationId="{B513C826-F950-4DE1-9842-CF6DF539FBCB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5" creationId="{547F69F5-40C4-4AF1-ACEF-8AB84A1E3535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6" creationId="{96382195-79D4-450B-A257-3371B90A6F69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7" creationId="{F427DF97-D209-4A14-B3DC-CF346AAC4197}"/>
          </ac:spMkLst>
        </pc:spChg>
        <pc:spChg chg="mod">
          <ac:chgData name="ito sh" userId="b72e1b45a6eb2453" providerId="LiveId" clId="{A16B41C1-D290-44F0-96E1-68F16E0BE515}" dt="2021-05-30T07:24:33.194" v="402" actId="208"/>
          <ac:spMkLst>
            <pc:docMk/>
            <pc:sldMk cId="2676337646" sldId="299"/>
            <ac:spMk id="78" creationId="{0FDBBBD9-F898-45D8-980A-0C8777CCFEB0}"/>
          </ac:spMkLst>
        </pc:spChg>
        <pc:spChg chg="add del mod">
          <ac:chgData name="ito sh" userId="b72e1b45a6eb2453" providerId="LiveId" clId="{A16B41C1-D290-44F0-96E1-68F16E0BE515}" dt="2021-05-30T07:21:37.126" v="366"/>
          <ac:spMkLst>
            <pc:docMk/>
            <pc:sldMk cId="2676337646" sldId="299"/>
            <ac:spMk id="79" creationId="{CA62F6B1-51CE-49A4-BF9E-DB4869E88939}"/>
          </ac:spMkLst>
        </pc:spChg>
        <pc:spChg chg="add mod">
          <ac:chgData name="ito sh" userId="b72e1b45a6eb2453" providerId="LiveId" clId="{A16B41C1-D290-44F0-96E1-68F16E0BE515}" dt="2021-05-30T07:23:45.108" v="391" actId="1582"/>
          <ac:spMkLst>
            <pc:docMk/>
            <pc:sldMk cId="2676337646" sldId="299"/>
            <ac:spMk id="80" creationId="{FF729724-6CBA-4992-B824-CE73885CB302}"/>
          </ac:spMkLst>
        </pc:spChg>
        <pc:spChg chg="add del mod">
          <ac:chgData name="ito sh" userId="b72e1b45a6eb2453" providerId="LiveId" clId="{A16B41C1-D290-44F0-96E1-68F16E0BE515}" dt="2021-05-30T07:21:40.933" v="369" actId="478"/>
          <ac:spMkLst>
            <pc:docMk/>
            <pc:sldMk cId="2676337646" sldId="299"/>
            <ac:spMk id="81" creationId="{14A7912B-9F7E-4D74-9C14-828AA819F71D}"/>
          </ac:spMkLst>
        </pc:spChg>
        <pc:spChg chg="add mod">
          <ac:chgData name="ito sh" userId="b72e1b45a6eb2453" providerId="LiveId" clId="{A16B41C1-D290-44F0-96E1-68F16E0BE515}" dt="2021-05-30T07:24:55.524" v="406"/>
          <ac:spMkLst>
            <pc:docMk/>
            <pc:sldMk cId="2676337646" sldId="299"/>
            <ac:spMk id="82" creationId="{C7256522-4196-4AF4-83D1-182EA5DECF5A}"/>
          </ac:spMkLst>
        </pc:spChg>
        <pc:picChg chg="mod">
          <ac:chgData name="ito sh" userId="b72e1b45a6eb2453" providerId="LiveId" clId="{A16B41C1-D290-44F0-96E1-68F16E0BE515}" dt="2021-05-30T07:34:19.229" v="550" actId="2085"/>
          <ac:picMkLst>
            <pc:docMk/>
            <pc:sldMk cId="2676337646" sldId="299"/>
            <ac:picMk id="3" creationId="{AC42B16A-439A-44B4-B3BD-C02BE0F23232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5" creationId="{ED12200C-9CC7-4D83-BA6E-66F00A2CE77E}"/>
          </ac:picMkLst>
        </pc:picChg>
        <pc:picChg chg="mod">
          <ac:chgData name="ito sh" userId="b72e1b45a6eb2453" providerId="LiveId" clId="{A16B41C1-D290-44F0-96E1-68F16E0BE515}" dt="2021-05-30T07:34:31.247" v="553" actId="2085"/>
          <ac:picMkLst>
            <pc:docMk/>
            <pc:sldMk cId="2676337646" sldId="299"/>
            <ac:picMk id="21" creationId="{5BFB438A-CBDE-4F1B-8EFD-8EA45ECD5B9D}"/>
          </ac:picMkLst>
        </pc:picChg>
        <pc:picChg chg="mod">
          <ac:chgData name="ito sh" userId="b72e1b45a6eb2453" providerId="LiveId" clId="{A16B41C1-D290-44F0-96E1-68F16E0BE515}" dt="2021-05-30T07:34:27.679" v="552" actId="2085"/>
          <ac:picMkLst>
            <pc:docMk/>
            <pc:sldMk cId="2676337646" sldId="299"/>
            <ac:picMk id="47" creationId="{2ED35A27-F52E-458C-AA12-58C08B85C195}"/>
          </ac:picMkLst>
        </pc:picChg>
        <pc:picChg chg="mod">
          <ac:chgData name="ito sh" userId="b72e1b45a6eb2453" providerId="LiveId" clId="{A16B41C1-D290-44F0-96E1-68F16E0BE515}" dt="2021-05-30T07:24:33.194" v="402" actId="208"/>
          <ac:picMkLst>
            <pc:docMk/>
            <pc:sldMk cId="2676337646" sldId="299"/>
            <ac:picMk id="49" creationId="{AD2FAD05-5F0F-4D95-AE74-C500E1B91E1B}"/>
          </ac:picMkLst>
        </pc:picChg>
        <pc:picChg chg="mod">
          <ac:chgData name="ito sh" userId="b72e1b45a6eb2453" providerId="LiveId" clId="{A16B41C1-D290-44F0-96E1-68F16E0BE515}" dt="2021-05-30T07:34:21.936" v="551" actId="2085"/>
          <ac:picMkLst>
            <pc:docMk/>
            <pc:sldMk cId="2676337646" sldId="299"/>
            <ac:picMk id="1026" creationId="{28350437-A961-4E43-AC92-608B60323386}"/>
          </ac:picMkLst>
        </pc:picChg>
        <pc:picChg chg="mod">
          <ac:chgData name="ito sh" userId="b72e1b45a6eb2453" providerId="LiveId" clId="{A16B41C1-D290-44F0-96E1-68F16E0BE515}" dt="2021-05-30T07:34:14.961" v="547" actId="2085"/>
          <ac:picMkLst>
            <pc:docMk/>
            <pc:sldMk cId="2676337646" sldId="299"/>
            <ac:picMk id="1028" creationId="{F53B7DEE-FEF1-4EFA-BB97-CE26FB1AE0B3}"/>
          </ac:picMkLst>
        </pc:picChg>
        <pc:picChg chg="mod">
          <ac:chgData name="ito sh" userId="b72e1b45a6eb2453" providerId="LiveId" clId="{A16B41C1-D290-44F0-96E1-68F16E0BE515}" dt="2021-05-30T07:34:17.351" v="549" actId="2085"/>
          <ac:picMkLst>
            <pc:docMk/>
            <pc:sldMk cId="2676337646" sldId="299"/>
            <ac:picMk id="1030" creationId="{BDB0DD28-B9A8-4F6C-8196-3B6ABD0A309F}"/>
          </ac:picMkLst>
        </pc:picChg>
        <pc:picChg chg="mod">
          <ac:chgData name="ito sh" userId="b72e1b45a6eb2453" providerId="LiveId" clId="{A16B41C1-D290-44F0-96E1-68F16E0BE515}" dt="2021-05-30T07:34:16.243" v="548" actId="2085"/>
          <ac:picMkLst>
            <pc:docMk/>
            <pc:sldMk cId="2676337646" sldId="299"/>
            <ac:picMk id="1032" creationId="{5FBED133-D046-4043-AEDF-D730B90B78C8}"/>
          </ac:picMkLst>
        </pc:picChg>
        <pc:picChg chg="mod">
          <ac:chgData name="ito sh" userId="b72e1b45a6eb2453" providerId="LiveId" clId="{A16B41C1-D290-44F0-96E1-68F16E0BE515}" dt="2021-05-30T07:33:59.212" v="540" actId="2085"/>
          <ac:picMkLst>
            <pc:docMk/>
            <pc:sldMk cId="2676337646" sldId="299"/>
            <ac:picMk id="1036" creationId="{02C69809-D69B-49B6-8394-6CABA161016B}"/>
          </ac:picMkLst>
        </pc:picChg>
        <pc:picChg chg="mod">
          <ac:chgData name="ito sh" userId="b72e1b45a6eb2453" providerId="LiveId" clId="{A16B41C1-D290-44F0-96E1-68F16E0BE515}" dt="2021-05-30T07:34:10.967" v="546" actId="1037"/>
          <ac:picMkLst>
            <pc:docMk/>
            <pc:sldMk cId="2676337646" sldId="299"/>
            <ac:picMk id="1040" creationId="{3ACC35A2-9567-4AA7-9FE8-A1F493FB0FB3}"/>
          </ac:picMkLst>
        </pc:picChg>
        <pc:picChg chg="mod">
          <ac:chgData name="ito sh" userId="b72e1b45a6eb2453" providerId="LiveId" clId="{A16B41C1-D290-44F0-96E1-68F16E0BE515}" dt="2021-05-30T07:34:02.147" v="541" actId="2085"/>
          <ac:picMkLst>
            <pc:docMk/>
            <pc:sldMk cId="2676337646" sldId="299"/>
            <ac:picMk id="1042" creationId="{9120EE09-FFFD-4473-B088-9A4EDCD35FD8}"/>
          </ac:picMkLst>
        </pc:picChg>
        <pc:cxnChg chg="del mod">
          <ac:chgData name="ito sh" userId="b72e1b45a6eb2453" providerId="LiveId" clId="{A16B41C1-D290-44F0-96E1-68F16E0BE515}" dt="2021-05-30T07:33:29.894" v="539" actId="478"/>
          <ac:cxnSpMkLst>
            <pc:docMk/>
            <pc:sldMk cId="2676337646" sldId="299"/>
            <ac:cxnSpMk id="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5:06.826" v="407" actId="208"/>
          <ac:cxnSpMkLst>
            <pc:docMk/>
            <pc:sldMk cId="2676337646" sldId="299"/>
            <ac:cxnSpMk id="68" creationId="{ED9C7FBD-FD56-4BF5-BB66-5393E6FDE4BB}"/>
          </ac:cxnSpMkLst>
        </pc:cxnChg>
      </pc:sldChg>
      <pc:sldChg chg="addSp delSp modSp mod">
        <pc:chgData name="ito sh" userId="b72e1b45a6eb2453" providerId="LiveId" clId="{A16B41C1-D290-44F0-96E1-68F16E0BE515}" dt="2021-05-30T08:01:42.162" v="866" actId="2711"/>
        <pc:sldMkLst>
          <pc:docMk/>
          <pc:sldMk cId="3292416738" sldId="301"/>
        </pc:sldMkLst>
        <pc:spChg chg="mod">
          <ac:chgData name="ito sh" userId="b72e1b45a6eb2453" providerId="LiveId" clId="{A16B41C1-D290-44F0-96E1-68F16E0BE515}" dt="2021-05-30T07:32:13.437" v="517" actId="20577"/>
          <ac:spMkLst>
            <pc:docMk/>
            <pc:sldMk cId="3292416738" sldId="301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3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7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68" creationId="{00000000-0000-0000-0000-000000000000}"/>
          </ac:spMkLst>
        </pc:spChg>
        <pc:spChg chg="mod">
          <ac:chgData name="ito sh" userId="b72e1b45a6eb2453" providerId="LiveId" clId="{A16B41C1-D290-44F0-96E1-68F16E0BE515}" dt="2021-05-30T07:18:58.129" v="329" actId="1076"/>
          <ac:spMkLst>
            <pc:docMk/>
            <pc:sldMk cId="3292416738" sldId="301"/>
            <ac:spMk id="71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77" creationId="{8C0AFCED-7AD3-44F8-BCE8-4F48434AA52C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80" creationId="{68A2DC48-BDAD-49F1-AEAF-B23C7D66A79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1" creationId="{23DE8C67-8F6D-4E5A-B6F9-1E29E2344213}"/>
          </ac:spMkLst>
        </pc:spChg>
        <pc:spChg chg="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92" creationId="{00000000-0000-0000-0000-000000000000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5" creationId="{2A94C702-C22B-4EAB-8FAA-AB2CE5789AAE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6" creationId="{F81B9CD2-A684-4037-AB9A-6B06532671F6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7" creationId="{F0725D88-0742-4303-8C3C-0AFF0830ECD1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8" creationId="{37B74278-33AB-4E3D-B7D0-0C0E0F925FA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99" creationId="{EA1F825D-4A5B-48CA-91E5-86A3797F3725}"/>
          </ac:spMkLst>
        </pc:spChg>
        <pc:spChg chg="add del mod">
          <ac:chgData name="ito sh" userId="b72e1b45a6eb2453" providerId="LiveId" clId="{A16B41C1-D290-44F0-96E1-68F16E0BE515}" dt="2021-05-30T06:36:49.038" v="212" actId="478"/>
          <ac:spMkLst>
            <pc:docMk/>
            <pc:sldMk cId="3292416738" sldId="301"/>
            <ac:spMk id="102" creationId="{7490A60A-FD81-4FE4-A93C-3F5549D2327F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3" creationId="{6685CCF3-FEB9-419B-BA43-F06BB864B493}"/>
          </ac:spMkLst>
        </pc:spChg>
        <pc:spChg chg="add del mod">
          <ac:chgData name="ito sh" userId="b72e1b45a6eb2453" providerId="LiveId" clId="{A16B41C1-D290-44F0-96E1-68F16E0BE515}" dt="2021-05-30T07:21:05.278" v="348" actId="478"/>
          <ac:spMkLst>
            <pc:docMk/>
            <pc:sldMk cId="3292416738" sldId="301"/>
            <ac:spMk id="104" creationId="{253AFC23-DD0B-4519-9449-7B4D35BE15AF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6" creationId="{B8FD4889-E1A6-4378-9850-3984DF9E50A6}"/>
          </ac:spMkLst>
        </pc:spChg>
        <pc:spChg chg="add 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7" creationId="{11EBB553-AFC0-4CDD-A181-EEFE79F4E30F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08" creationId="{87B2CA81-E1F9-4044-9763-7FB7135DA149}"/>
          </ac:spMkLst>
        </pc:spChg>
        <pc:spChg chg="mod">
          <ac:chgData name="ito sh" userId="b72e1b45a6eb2453" providerId="LiveId" clId="{A16B41C1-D290-44F0-96E1-68F16E0BE515}" dt="2021-05-30T08:01:42.162" v="866" actId="2711"/>
          <ac:spMkLst>
            <pc:docMk/>
            <pc:sldMk cId="3292416738" sldId="301"/>
            <ac:spMk id="109" creationId="{233B2B10-DDD9-4A6F-B265-F75E79033682}"/>
          </ac:spMkLst>
        </pc:spChg>
        <pc:spChg chg="mod">
          <ac:chgData name="ito sh" userId="b72e1b45a6eb2453" providerId="LiveId" clId="{A16B41C1-D290-44F0-96E1-68F16E0BE515}" dt="2021-05-30T07:32:01.774" v="516" actId="1076"/>
          <ac:spMkLst>
            <pc:docMk/>
            <pc:sldMk cId="3292416738" sldId="301"/>
            <ac:spMk id="111" creationId="{9774CAFA-9BAF-43B0-B4BA-B9686CA9BE57}"/>
          </ac:spMkLst>
        </pc:spChg>
        <pc:spChg chg="add del mod">
          <ac:chgData name="ito sh" userId="b72e1b45a6eb2453" providerId="LiveId" clId="{A16B41C1-D290-44F0-96E1-68F16E0BE515}" dt="2021-05-30T07:21:29.869" v="362"/>
          <ac:spMkLst>
            <pc:docMk/>
            <pc:sldMk cId="3292416738" sldId="301"/>
            <ac:spMk id="114" creationId="{CCF14C0D-47FE-4A06-9950-F35531188F8A}"/>
          </ac:spMkLst>
        </pc:sp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69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76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2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8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3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94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0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1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05" creationId="{00000000-0000-0000-0000-000000000000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0" creationId="{BFA33959-601C-457E-8C8E-905364EA41F6}"/>
          </ac:cxnSpMkLst>
        </pc:cxnChg>
        <pc:cxnChg chg="mod">
          <ac:chgData name="ito sh" userId="b72e1b45a6eb2453" providerId="LiveId" clId="{A16B41C1-D290-44F0-96E1-68F16E0BE515}" dt="2021-05-30T07:32:01.774" v="516" actId="1076"/>
          <ac:cxnSpMkLst>
            <pc:docMk/>
            <pc:sldMk cId="3292416738" sldId="301"/>
            <ac:cxnSpMk id="112" creationId="{FA329674-329D-46DB-AAB1-82227956D0BD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5" creationId="{8127E834-5C36-45B3-986E-C22B0FF036F6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6" creationId="{D5EDB049-2A39-44E2-9A52-3E138257330F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7" creationId="{4EB38A1C-E79D-43FB-B8FF-47A05AB06548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8" creationId="{481C874C-82B9-4B5C-8435-F841F285D42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19" creationId="{48A17A0B-DD89-4F1F-B0D4-31982AD764B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0" creationId="{093F1EA4-C0AB-46CA-A561-C69366828CFC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1" creationId="{5E504E43-F97E-4AF8-A83E-A311E381D4A0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2" creationId="{A7531F6D-B6CE-49B5-866E-3CC9849423C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3" creationId="{011A8FA6-6461-4B8A-8A29-B6EF13F2A6A5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4" creationId="{180BA538-3510-4ECD-8ECF-F1FDB0C906F9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5" creationId="{42D5ED10-CA57-4CA1-8284-B1E7C79AE11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6" creationId="{1D8A14ED-DEF2-40FA-AD93-A031B6F4A9F3}"/>
          </ac:cxnSpMkLst>
        </pc:cxnChg>
        <pc:cxnChg chg="mod">
          <ac:chgData name="ito sh" userId="b72e1b45a6eb2453" providerId="LiveId" clId="{A16B41C1-D290-44F0-96E1-68F16E0BE515}" dt="2021-05-30T07:23:36.553" v="388" actId="1582"/>
          <ac:cxnSpMkLst>
            <pc:docMk/>
            <pc:sldMk cId="3292416738" sldId="301"/>
            <ac:cxnSpMk id="127" creationId="{87248C7D-7B1C-49D8-A3DC-76C826166AB9}"/>
          </ac:cxnSpMkLst>
        </pc:cxnChg>
      </pc:sldChg>
      <pc:sldChg chg="addSp delSp modSp mod">
        <pc:chgData name="ito sh" userId="b72e1b45a6eb2453" providerId="LiveId" clId="{A16B41C1-D290-44F0-96E1-68F16E0BE515}" dt="2021-05-30T07:44:14.809" v="811" actId="207"/>
        <pc:sldMkLst>
          <pc:docMk/>
          <pc:sldMk cId="2020473484" sldId="302"/>
        </pc:sldMkLst>
        <pc:spChg chg="mod">
          <ac:chgData name="ito sh" userId="b72e1b45a6eb2453" providerId="LiveId" clId="{A16B41C1-D290-44F0-96E1-68F16E0BE515}" dt="2021-05-30T07:33:15.693" v="538" actId="113"/>
          <ac:spMkLst>
            <pc:docMk/>
            <pc:sldMk cId="2020473484" sldId="302"/>
            <ac:spMk id="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7:24:26.747" v="400" actId="208"/>
          <ac:spMkLst>
            <pc:docMk/>
            <pc:sldMk cId="2020473484" sldId="302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44:14.809" v="811" actId="207"/>
          <ac:spMkLst>
            <pc:docMk/>
            <pc:sldMk cId="2020473484" sldId="302"/>
            <ac:spMk id="59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0" creationId="{42766707-6806-4F6B-A612-5BEE02011693}"/>
          </ac:spMkLst>
        </pc:spChg>
        <pc:spChg chg="add del mod">
          <ac:chgData name="ito sh" userId="b72e1b45a6eb2453" providerId="LiveId" clId="{A16B41C1-D290-44F0-96E1-68F16E0BE515}" dt="2021-05-30T07:21:43.995" v="371"/>
          <ac:spMkLst>
            <pc:docMk/>
            <pc:sldMk cId="2020473484" sldId="302"/>
            <ac:spMk id="61" creationId="{D347863B-7D69-4F1C-8004-915C15FDA30C}"/>
          </ac:spMkLst>
        </pc:spChg>
        <pc:spChg chg="mod">
          <ac:chgData name="ito sh" userId="b72e1b45a6eb2453" providerId="LiveId" clId="{A16B41C1-D290-44F0-96E1-68F16E0BE515}" dt="2021-05-30T07:24:28.779" v="401" actId="208"/>
          <ac:spMkLst>
            <pc:docMk/>
            <pc:sldMk cId="2020473484" sldId="302"/>
            <ac:spMk id="62" creationId="{00000000-0000-0000-0000-000000000000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3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4" creationId="{325EF7F3-7EBC-4D36-BE19-8861BC1D6A4A}"/>
          </ac:spMkLst>
        </pc:spChg>
        <pc:spChg chg="del">
          <ac:chgData name="ito sh" userId="b72e1b45a6eb2453" providerId="LiveId" clId="{A16B41C1-D290-44F0-96E1-68F16E0BE515}" dt="2021-05-30T07:21:45.357" v="372" actId="478"/>
          <ac:spMkLst>
            <pc:docMk/>
            <pc:sldMk cId="2020473484" sldId="302"/>
            <ac:spMk id="65" creationId="{00000000-0000-0000-0000-000000000000}"/>
          </ac:spMkLst>
        </pc:spChg>
        <pc:spChg chg="add mod">
          <ac:chgData name="ito sh" userId="b72e1b45a6eb2453" providerId="LiveId" clId="{A16B41C1-D290-44F0-96E1-68F16E0BE515}" dt="2021-05-30T07:23:49.292" v="392" actId="1582"/>
          <ac:spMkLst>
            <pc:docMk/>
            <pc:sldMk cId="2020473484" sldId="302"/>
            <ac:spMk id="66" creationId="{7D1E2980-FD99-4CDB-9A16-F7230A4BED39}"/>
          </ac:spMkLst>
        </pc:spChg>
      </pc:sldChg>
      <pc:sldChg chg="addSp delSp modSp mod">
        <pc:chgData name="ito sh" userId="b72e1b45a6eb2453" providerId="LiveId" clId="{A16B41C1-D290-44F0-96E1-68F16E0BE515}" dt="2021-05-30T08:08:02.199" v="897" actId="113"/>
        <pc:sldMkLst>
          <pc:docMk/>
          <pc:sldMk cId="2043145239" sldId="315"/>
        </pc:sldMkLst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6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7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1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0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2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2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2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2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3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34" creationId="{00000000-0000-0000-0000-000000000000}"/>
          </ac:spMkLst>
        </pc:spChg>
        <pc:spChg chg="mod">
          <ac:chgData name="ito sh" userId="b72e1b45a6eb2453" providerId="LiveId" clId="{A16B41C1-D290-44F0-96E1-68F16E0BE515}" dt="2021-05-30T07:24:10.666" v="397" actId="208"/>
          <ac:spMkLst>
            <pc:docMk/>
            <pc:sldMk cId="2043145239" sldId="315"/>
            <ac:spMk id="3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39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46" creationId="{00000000-0000-0000-0000-000000000000}"/>
          </ac:spMkLst>
        </pc:spChg>
        <pc:spChg chg="mod">
          <ac:chgData name="ito sh" userId="b72e1b45a6eb2453" providerId="LiveId" clId="{A16B41C1-D290-44F0-96E1-68F16E0BE515}" dt="2021-05-30T08:08:02.199" v="897" actId="113"/>
          <ac:spMkLst>
            <pc:docMk/>
            <pc:sldMk cId="2043145239" sldId="315"/>
            <ac:spMk id="4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0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1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2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3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4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5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6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7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8" creationId="{00000000-0000-0000-0000-000000000000}"/>
          </ac:spMkLst>
        </pc:spChg>
        <pc:spChg chg="mod">
          <ac:chgData name="ito sh" userId="b72e1b45a6eb2453" providerId="LiveId" clId="{A16B41C1-D290-44F0-96E1-68F16E0BE515}" dt="2021-05-30T07:24:07.491" v="396" actId="208"/>
          <ac:spMkLst>
            <pc:docMk/>
            <pc:sldMk cId="2043145239" sldId="315"/>
            <ac:spMk id="59" creationId="{00000000-0000-0000-0000-000000000000}"/>
          </ac:spMkLst>
        </pc:spChg>
        <pc:spChg chg="del">
          <ac:chgData name="ito sh" userId="b72e1b45a6eb2453" providerId="LiveId" clId="{A16B41C1-D290-44F0-96E1-68F16E0BE515}" dt="2021-05-30T07:21:19.903" v="359" actId="478"/>
          <ac:spMkLst>
            <pc:docMk/>
            <pc:sldMk cId="2043145239" sldId="315"/>
            <ac:spMk id="60" creationId="{00000000-0000-0000-0000-000000000000}"/>
          </ac:spMkLst>
        </pc:spChg>
        <pc:spChg chg="add del mod">
          <ac:chgData name="ito sh" userId="b72e1b45a6eb2453" providerId="LiveId" clId="{A16B41C1-D290-44F0-96E1-68F16E0BE515}" dt="2021-05-30T07:17:42.252" v="270"/>
          <ac:spMkLst>
            <pc:docMk/>
            <pc:sldMk cId="2043145239" sldId="315"/>
            <ac:spMk id="61" creationId="{BFFCFC5C-68E5-46B2-9267-1B7829AF6557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2" creationId="{8A3E1187-9E56-4AEF-BA74-59653623CE59}"/>
          </ac:spMkLst>
        </pc:spChg>
        <pc:spChg chg="add mod">
          <ac:chgData name="ito sh" userId="b72e1b45a6eb2453" providerId="LiveId" clId="{A16B41C1-D290-44F0-96E1-68F16E0BE515}" dt="2021-05-30T07:23:57.400" v="394" actId="1582"/>
          <ac:spMkLst>
            <pc:docMk/>
            <pc:sldMk cId="2043145239" sldId="315"/>
            <ac:spMk id="63" creationId="{5020D902-3F4E-4502-AC10-6ED82B34FAB1}"/>
          </ac:spMkLst>
        </pc:spChg>
        <pc:spChg chg="del">
          <ac:chgData name="ito sh" userId="b72e1b45a6eb2453" providerId="LiveId" clId="{A16B41C1-D290-44F0-96E1-68F16E0BE515}" dt="2021-05-30T07:17:43.104" v="271" actId="478"/>
          <ac:spMkLst>
            <pc:docMk/>
            <pc:sldMk cId="2043145239" sldId="315"/>
            <ac:spMk id="67" creationId="{96E60C70-9621-4940-8BAC-94AEB9FD1D1D}"/>
          </ac:spMkLst>
        </pc:spChg>
      </pc:sldChg>
    </pc:docChg>
  </pc:docChgLst>
  <pc:docChgLst>
    <pc:chgData name="ito sh" userId="b72e1b45a6eb2453" providerId="LiveId" clId="{5D9A5121-CCE2-4949-B75C-E40A6413A828}"/>
    <pc:docChg chg="modSld">
      <pc:chgData name="ito sh" userId="b72e1b45a6eb2453" providerId="LiveId" clId="{5D9A5121-CCE2-4949-B75C-E40A6413A828}" dt="2020-08-05T10:14:52.453" v="53" actId="14"/>
      <pc:docMkLst>
        <pc:docMk/>
      </pc:docMkLst>
      <pc:sldChg chg="modSp mod">
        <pc:chgData name="ito sh" userId="b72e1b45a6eb2453" providerId="LiveId" clId="{5D9A5121-CCE2-4949-B75C-E40A6413A828}" dt="2020-08-05T10:14:52.453" v="53" actId="14"/>
        <pc:sldMkLst>
          <pc:docMk/>
          <pc:sldMk cId="2080287932" sldId="257"/>
        </pc:sldMkLst>
        <pc:spChg chg="mod">
          <ac:chgData name="ito sh" userId="b72e1b45a6eb2453" providerId="LiveId" clId="{5D9A5121-CCE2-4949-B75C-E40A6413A828}" dt="2020-08-05T10:14:52.453" v="53" actId="14"/>
          <ac:spMkLst>
            <pc:docMk/>
            <pc:sldMk cId="2080287932" sldId="257"/>
            <ac:spMk id="47" creationId="{7C6F1BC2-4B63-491B-A941-FB8E88AEAEBF}"/>
          </ac:spMkLst>
        </pc:spChg>
      </pc:sldChg>
    </pc:docChg>
  </pc:docChgLst>
  <pc:docChgLst>
    <pc:chgData name="ito sh" userId="b72e1b45a6eb2453" providerId="LiveId" clId="{3CCF0F66-34EC-40D4-BD6A-6B718B058E88}"/>
    <pc:docChg chg="modSld">
      <pc:chgData name="ito sh" userId="b72e1b45a6eb2453" providerId="LiveId" clId="{3CCF0F66-34EC-40D4-BD6A-6B718B058E88}" dt="2021-03-14T15:03:12.331" v="35" actId="20577"/>
      <pc:docMkLst>
        <pc:docMk/>
      </pc:docMkLst>
      <pc:sldChg chg="modSp mod">
        <pc:chgData name="ito sh" userId="b72e1b45a6eb2453" providerId="LiveId" clId="{3CCF0F66-34EC-40D4-BD6A-6B718B058E88}" dt="2021-03-14T15:03:12.331" v="35" actId="20577"/>
        <pc:sldMkLst>
          <pc:docMk/>
          <pc:sldMk cId="625981191" sldId="326"/>
        </pc:sldMkLst>
        <pc:graphicFrameChg chg="mod modGraphic">
          <ac:chgData name="ito sh" userId="b72e1b45a6eb2453" providerId="LiveId" clId="{3CCF0F66-34EC-40D4-BD6A-6B718B058E88}" dt="2021-03-14T15:03:12.331" v="35" actId="20577"/>
          <ac:graphicFrameMkLst>
            <pc:docMk/>
            <pc:sldMk cId="625981191" sldId="326"/>
            <ac:graphicFrameMk id="7" creationId="{749BB436-C47B-43C6-B283-0FDFDFDDF7A2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B15ECE-60C4-45D4-8ABC-DDA7D4F33EF9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B55F5-4E42-4572-805F-119E805B5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2960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1947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3608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en-US" altLang="ja-JP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85539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82458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9793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25033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FB55F5-4E42-4572-805F-119E805B59B2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919961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58142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00676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1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4918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086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41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6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4150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405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8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1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1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265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42649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572196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8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3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8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図を追加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46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B4C7EE-3C5D-4F47-A8DE-21B759CA57C5}" type="datetimeFigureOut">
              <a:rPr kumimoji="1" lang="ja-JP" altLang="en-US" smtClean="0"/>
              <a:t>2025/2/9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4CB454-97E8-4284-8CC6-C4710C0AEB6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325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8364CB09-D5B8-4380-BA90-3356EC020A2A}"/>
              </a:ext>
            </a:extLst>
          </p:cNvPr>
          <p:cNvSpPr/>
          <p:nvPr/>
        </p:nvSpPr>
        <p:spPr>
          <a:xfrm>
            <a:off x="716016" y="4365105"/>
            <a:ext cx="7812977" cy="2160238"/>
          </a:xfrm>
          <a:prstGeom prst="roundRect">
            <a:avLst>
              <a:gd name="adj" fmla="val 3585"/>
            </a:avLst>
          </a:prstGeom>
          <a:solidFill>
            <a:schemeClr val="bg1"/>
          </a:solidFill>
          <a:ln>
            <a:noFill/>
          </a:ln>
          <a:effectLst>
            <a:innerShdw blurRad="114300">
              <a:prstClr val="black"/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0120" y="1124744"/>
            <a:ext cx="7848872" cy="1368152"/>
          </a:xfrm>
        </p:spPr>
        <p:txBody>
          <a:bodyPr>
            <a:noAutofit/>
          </a:bodyPr>
          <a:lstStyle/>
          <a:p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Key &amp;</a:t>
            </a:r>
            <a:r>
              <a:rPr lang="ja-JP" altLang="en-US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 </a:t>
            </a:r>
            <a:r>
              <a:rPr lang="en-US" altLang="ja-JP" sz="48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Mouse Bindings</a:t>
            </a:r>
            <a:endParaRPr lang="ja-JP" altLang="en-US" sz="48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683582" y="3212976"/>
            <a:ext cx="5776836" cy="923430"/>
          </a:xfrm>
        </p:spPr>
        <p:txBody>
          <a:bodyPr>
            <a:normAutofit/>
          </a:bodyPr>
          <a:lstStyle/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Supported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by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AHK v2 </a:t>
            </a:r>
            <a:r>
              <a:rPr kumimoji="1"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on </a:t>
            </a:r>
            <a:r>
              <a:rPr kumimoji="1"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Windows</a:t>
            </a:r>
            <a:r>
              <a:rPr kumimoji="1"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  <a:p>
            <a:r>
              <a:rPr lang="en-US" altLang="ja-JP" dirty="0">
                <a:solidFill>
                  <a:schemeClr val="bg1">
                    <a:lumMod val="65000"/>
                  </a:schemeClr>
                </a:solidFill>
                <a:latin typeface="+mn-ea"/>
              </a:rPr>
              <a:t>for</a:t>
            </a:r>
            <a:r>
              <a:rPr lang="en-US" altLang="ja-JP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HHKB</a:t>
            </a:r>
            <a:r>
              <a:rPr lang="ja-JP" altLang="en-US" b="1" dirty="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>
                <a:solidFill>
                  <a:schemeClr val="bg1">
                    <a:lumMod val="65000"/>
                  </a:schemeClr>
                </a:solidFill>
                <a:latin typeface="+mn-ea"/>
              </a:rPr>
              <a:t>&amp;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GPRO</a:t>
            </a:r>
            <a:r>
              <a:rPr lang="ja-JP" altLang="en-US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</a:t>
            </a:r>
            <a:r>
              <a:rPr lang="en-US" altLang="ja-JP" b="1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or X2A</a:t>
            </a:r>
            <a:endParaRPr kumimoji="1" lang="en-US" altLang="ja-JP" b="1" dirty="0">
              <a:solidFill>
                <a:schemeClr val="accent5">
                  <a:lumMod val="60000"/>
                  <a:lumOff val="40000"/>
                </a:schemeClr>
              </a:solidFill>
              <a:latin typeface="+mn-ea"/>
            </a:endParaRPr>
          </a:p>
        </p:txBody>
      </p:sp>
      <p:pic>
        <p:nvPicPr>
          <p:cNvPr id="4" name="Picture 2" descr="https://www.pfu.fujitsu.com/hhkeyboard/leaflet/images/pro2nl_sumi_a_l.jpg">
            <a:extLst>
              <a:ext uri="{FF2B5EF4-FFF2-40B4-BE49-F238E27FC236}">
                <a16:creationId xmlns:a16="http://schemas.microsoft.com/office/drawing/2014/main" id="{1E0021CC-B416-407B-BF67-8E08CB13C1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74" t="17063" r="2782" b="16109"/>
          <a:stretch/>
        </p:blipFill>
        <p:spPr bwMode="auto">
          <a:xfrm>
            <a:off x="990874" y="4581130"/>
            <a:ext cx="4607426" cy="16940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「pro wireless」の画像検索結果">
            <a:extLst>
              <a:ext uri="{FF2B5EF4-FFF2-40B4-BE49-F238E27FC236}">
                <a16:creationId xmlns:a16="http://schemas.microsoft.com/office/drawing/2014/main" id="{0711A49F-2FEB-429A-BEC2-DF37D171F4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59426" y="4604944"/>
            <a:ext cx="872194" cy="1720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X2A Gaming Mouse">
            <a:extLst>
              <a:ext uri="{FF2B5EF4-FFF2-40B4-BE49-F238E27FC236}">
                <a16:creationId xmlns:a16="http://schemas.microsoft.com/office/drawing/2014/main" id="{C590DD7D-E8C4-1A8D-2A1D-62AA87C4DD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4293096"/>
            <a:ext cx="2376264" cy="23762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6794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972FAC5-9B9D-4DAC-93E7-1C9FF71153AA}"/>
              </a:ext>
            </a:extLst>
          </p:cNvPr>
          <p:cNvSpPr/>
          <p:nvPr/>
        </p:nvSpPr>
        <p:spPr>
          <a:xfrm>
            <a:off x="5498579" y="373630"/>
            <a:ext cx="576064" cy="1039146"/>
          </a:xfrm>
          <a:prstGeom prst="roundRect">
            <a:avLst>
              <a:gd name="adj" fmla="val 620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err="1"/>
              <a:t>xxxxxxx</a:t>
            </a:r>
            <a:endParaRPr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749BB436-C47B-43C6-B283-0FDFDFDDF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89320"/>
              </p:ext>
            </p:extLst>
          </p:nvPr>
        </p:nvGraphicFramePr>
        <p:xfrm>
          <a:off x="695463" y="1653824"/>
          <a:ext cx="7776862" cy="5001004"/>
        </p:xfrm>
        <a:graphic>
          <a:graphicData uri="http://schemas.openxmlformats.org/drawingml/2006/table">
            <a:tbl>
              <a:tblPr>
                <a:tableStyleId>{9DCAF9ED-07DC-4A11-8D7F-57B35C25682E}</a:tableStyleId>
              </a:tblPr>
              <a:tblGrid>
                <a:gridCol w="1296122">
                  <a:extLst>
                    <a:ext uri="{9D8B030D-6E8A-4147-A177-3AD203B41FA5}">
                      <a16:colId xmlns:a16="http://schemas.microsoft.com/office/drawing/2014/main" val="1833003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88814244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250105188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842094097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4276657703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3923656244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965317895"/>
                    </a:ext>
                  </a:extLst>
                </a:gridCol>
                <a:gridCol w="925820">
                  <a:extLst>
                    <a:ext uri="{9D8B030D-6E8A-4147-A177-3AD203B41FA5}">
                      <a16:colId xmlns:a16="http://schemas.microsoft.com/office/drawing/2014/main" val="132597582"/>
                    </a:ext>
                  </a:extLst>
                </a:gridCol>
              </a:tblGrid>
              <a:tr h="469054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ja-JP" altLang="en-US" sz="16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トリガ</a:t>
                      </a:r>
                      <a:endParaRPr lang="en-US" sz="16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gridSpan="7">
                  <a:txBody>
                    <a:bodyPr/>
                    <a:lstStyle/>
                    <a:p>
                      <a:pPr algn="ctr" fontAlgn="ctr"/>
                      <a:r>
                        <a:rPr lang="ja-JP" alt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修飾キー</a:t>
                      </a:r>
                      <a:endParaRPr lang="en-US" sz="14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6682979"/>
                  </a:ext>
                </a:extLst>
              </a:tr>
              <a:tr h="453195">
                <a:tc v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游ゴシック Medium" panose="020B0500000000000000" pitchFamily="50" charset="-128"/>
                        <a:ea typeface="游ゴシック Medium" panose="020B0500000000000000" pitchFamily="50" charset="-128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ysDot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uttonLF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98006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LButton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左クリック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サイズ変更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b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</a:b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Control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Explorer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起動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特殊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スクロール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サウンド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ミキサー表示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981951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右クリック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</a:t>
                      </a:r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キー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時刻表示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HUE_OFF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CO2</a:t>
                      </a:r>
                    </a:p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Monitor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6046097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Up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上ホイール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Left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左ホイール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399588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Wheel Down</a:t>
                      </a:r>
                      <a:endParaRPr lang="en-US" sz="1400" b="1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下ホイール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順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)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en-US" altLang="ja-JP" sz="9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Change Right</a:t>
                      </a:r>
                      <a:endParaRPr lang="ja-JP" altLang="en-US" sz="9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切替</a:t>
                      </a:r>
                      <a:endParaRPr lang="en-US" altLang="ja-JP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Alt + Tab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右ホイール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音量</a:t>
                      </a:r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5433590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Mbutton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  <a:r>
                        <a:rPr lang="ja-JP" altLang="en-US" sz="105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を掴む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新規タブ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Exit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Reload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AHK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HUE_CT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1100" b="0" i="0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3490414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(x1)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戻る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タブの削除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最小化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Up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Mute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Timer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307748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ButtonLF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(x2)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進む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タブの復元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Window</a:t>
                      </a:r>
                    </a:p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全表示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-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再生速度</a:t>
                      </a:r>
                      <a:endParaRPr lang="en-US" altLang="ja-JP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accent2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Down</a:t>
                      </a:r>
                      <a:endParaRPr lang="ja-JP" altLang="en-US" sz="1100" b="0" i="0" u="none" strike="noStrike">
                        <a:solidFill>
                          <a:schemeClr val="accent2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Toggle</a:t>
                      </a:r>
                    </a:p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Sound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2061899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ButtonRB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(F20)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1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5302926"/>
                  </a:ext>
                </a:extLst>
              </a:tr>
              <a:tr h="45319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ButtonRF</a:t>
                      </a:r>
                    </a:p>
                    <a:p>
                      <a:pPr algn="ctr" fontAlgn="ctr"/>
                      <a:r>
                        <a:rPr lang="en-US" sz="1400" b="1" u="none" strike="noStrike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(F19)</a:t>
                      </a:r>
                      <a:endParaRPr lang="en-US" sz="1400" b="1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1100" b="0" i="0" u="none" strike="noStrike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游ゴシック Medium" panose="020B0500000000000000" pitchFamily="50" charset="-128"/>
                          <a:cs typeface="Courier New" panose="02070309020205020404" pitchFamily="49" charset="0"/>
                        </a:rPr>
                        <a:t>●</a:t>
                      </a: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87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ja-JP" altLang="en-US" sz="1100" b="0" i="0" u="none" strike="noStrike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游ゴシック Medium" panose="020B0500000000000000" pitchFamily="50" charset="-128"/>
                        <a:cs typeface="Courier New" panose="02070309020205020404" pitchFamily="49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651347"/>
                  </a:ext>
                </a:extLst>
              </a:tr>
            </a:tbl>
          </a:graphicData>
        </a:graphic>
      </p:graphicFrame>
      <p:sp>
        <p:nvSpPr>
          <p:cNvPr id="3" name="タイトル 1">
            <a:extLst>
              <a:ext uri="{FF2B5EF4-FFF2-40B4-BE49-F238E27FC236}">
                <a16:creationId xmlns:a16="http://schemas.microsoft.com/office/drawing/2014/main" id="{B781F0A0-0652-4893-B7A5-DAB908AE7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568" y="340531"/>
            <a:ext cx="6912768" cy="1161868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</a:t>
            </a:r>
            <a:r>
              <a:rPr lang="ja-JP" altLang="en-US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Bindings</a:t>
            </a:r>
            <a:endParaRPr lang="ja-JP" altLang="en-US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B3508E04-2D44-4BD1-B7D8-F3BCDD1F7A94}"/>
              </a:ext>
            </a:extLst>
          </p:cNvPr>
          <p:cNvGrpSpPr/>
          <p:nvPr/>
        </p:nvGrpSpPr>
        <p:grpSpPr>
          <a:xfrm>
            <a:off x="5311641" y="404664"/>
            <a:ext cx="3300152" cy="998964"/>
            <a:chOff x="1104586" y="2299526"/>
            <a:chExt cx="11233543" cy="3400425"/>
          </a:xfrm>
        </p:grpSpPr>
        <p:pic>
          <p:nvPicPr>
            <p:cNvPr id="8" name="Picture 2" descr="「pro wireless」の画像検索結果">
              <a:extLst>
                <a:ext uri="{FF2B5EF4-FFF2-40B4-BE49-F238E27FC236}">
                  <a16:creationId xmlns:a16="http://schemas.microsoft.com/office/drawing/2014/main" id="{77C5DDEA-E6A8-4CF7-BF23-A7B87F0554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1702" y="2299526"/>
              <a:ext cx="1724024" cy="3400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8F9482D-E19F-4A1E-B981-216D783B9E9E}"/>
                </a:ext>
              </a:extLst>
            </p:cNvPr>
            <p:cNvSpPr txBox="1"/>
            <p:nvPr/>
          </p:nvSpPr>
          <p:spPr>
            <a:xfrm>
              <a:off x="4718106" y="2975908"/>
              <a:ext cx="7620023" cy="19905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GPro</a:t>
              </a:r>
              <a:r>
                <a:rPr lang="ja-JP" altLang="en-US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Wireless</a:t>
              </a:r>
            </a:p>
            <a:p>
              <a:r>
                <a:rPr lang="en-US" altLang="ja-JP" sz="1200">
                  <a:solidFill>
                    <a:schemeClr val="bg1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※7Button</a:t>
              </a:r>
              <a:endParaRPr lang="ja-JP" altLang="en-US" sz="1100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0" name="矢印: 下 9">
              <a:extLst>
                <a:ext uri="{FF2B5EF4-FFF2-40B4-BE49-F238E27FC236}">
                  <a16:creationId xmlns:a16="http://schemas.microsoft.com/office/drawing/2014/main" id="{38249D11-76E1-4C03-94CE-B8FF19F3E1E5}"/>
                </a:ext>
              </a:extLst>
            </p:cNvPr>
            <p:cNvSpPr/>
            <p:nvPr/>
          </p:nvSpPr>
          <p:spPr>
            <a:xfrm rot="17100000">
              <a:off x="1221976" y="3301946"/>
              <a:ext cx="296562" cy="531342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5655CDBA-09C9-40DA-93A1-EEB72DD5B740}"/>
                </a:ext>
              </a:extLst>
            </p:cNvPr>
            <p:cNvSpPr/>
            <p:nvPr/>
          </p:nvSpPr>
          <p:spPr>
            <a:xfrm rot="15300000">
              <a:off x="1221978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2" name="矢印: 下 11">
              <a:extLst>
                <a:ext uri="{FF2B5EF4-FFF2-40B4-BE49-F238E27FC236}">
                  <a16:creationId xmlns:a16="http://schemas.microsoft.com/office/drawing/2014/main" id="{0576917C-C5B4-42C0-849E-0D3E9AEC5305}"/>
                </a:ext>
              </a:extLst>
            </p:cNvPr>
            <p:cNvSpPr/>
            <p:nvPr/>
          </p:nvSpPr>
          <p:spPr>
            <a:xfrm rot="4500000">
              <a:off x="3918203" y="3301946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  <p:sp>
          <p:nvSpPr>
            <p:cNvPr id="13" name="矢印: 下 12">
              <a:extLst>
                <a:ext uri="{FF2B5EF4-FFF2-40B4-BE49-F238E27FC236}">
                  <a16:creationId xmlns:a16="http://schemas.microsoft.com/office/drawing/2014/main" id="{ADBF5021-60C3-4424-97B4-14DE7A25CDBA}"/>
                </a:ext>
              </a:extLst>
            </p:cNvPr>
            <p:cNvSpPr/>
            <p:nvPr/>
          </p:nvSpPr>
          <p:spPr>
            <a:xfrm rot="6300000">
              <a:off x="3918203" y="3837809"/>
              <a:ext cx="296562" cy="531343"/>
            </a:xfrm>
            <a:prstGeom prst="downArrow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59811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タイトル 1">
            <a:extLst>
              <a:ext uri="{FF2B5EF4-FFF2-40B4-BE49-F238E27FC236}">
                <a16:creationId xmlns:a16="http://schemas.microsoft.com/office/drawing/2014/main" id="{55CEF6FD-EB19-5F69-97D0-FC8EBDCF20C4}"/>
              </a:ext>
            </a:extLst>
          </p:cNvPr>
          <p:cNvSpPr txBox="1">
            <a:spLocks/>
          </p:cNvSpPr>
          <p:nvPr/>
        </p:nvSpPr>
        <p:spPr>
          <a:xfrm>
            <a:off x="683568" y="340531"/>
            <a:ext cx="6912768" cy="116186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Architecture</a:t>
            </a:r>
            <a:br>
              <a:rPr lang="en-US" altLang="ja-JP" sz="2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ボタン押下から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への入力まで</a:t>
            </a: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■処理層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① 物理入力層（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KB/Mouse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②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OS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処理層（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Windows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）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③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処理層</a:t>
            </a: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　④ 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Application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入力層</a:t>
            </a:r>
          </a:p>
          <a:p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■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処理設計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Portability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向上のため、</a:t>
            </a:r>
            <a:b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原則③の実装で対処する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可能な限りレジストリは編集しない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④個別のバインド設定をしない</a:t>
            </a:r>
            <a:endParaRPr lang="en-US" altLang="ja-JP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ゲーム時は</a:t>
            </a:r>
            <a:r>
              <a:rPr lang="en-US" altLang="ja-JP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AHK</a:t>
            </a:r>
            <a:r>
              <a:rPr lang="ja-JP" altLang="en-US" sz="18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を切る</a:t>
            </a: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10A7833C-03CB-43F3-86A0-14DA584398B9}"/>
              </a:ext>
            </a:extLst>
          </p:cNvPr>
          <p:cNvSpPr/>
          <p:nvPr/>
        </p:nvSpPr>
        <p:spPr>
          <a:xfrm>
            <a:off x="5436096" y="3653046"/>
            <a:ext cx="3320324" cy="1922006"/>
          </a:xfrm>
          <a:prstGeom prst="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 altLang="ja-JP" sz="12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altLang="ja-JP" sz="1200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AHK</a:t>
            </a: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56B2184-E64E-4488-95A8-C3EC5CF5F6CB}"/>
              </a:ext>
            </a:extLst>
          </p:cNvPr>
          <p:cNvSpPr/>
          <p:nvPr/>
        </p:nvSpPr>
        <p:spPr>
          <a:xfrm>
            <a:off x="5436099" y="3655545"/>
            <a:ext cx="1660160" cy="420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MBindListener.ahk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F2790E98-ACC3-495D-889A-377E34C2B010}"/>
              </a:ext>
            </a:extLst>
          </p:cNvPr>
          <p:cNvSpPr/>
          <p:nvPr/>
        </p:nvSpPr>
        <p:spPr>
          <a:xfrm>
            <a:off x="5436096" y="5872907"/>
            <a:ext cx="3320324" cy="420366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1200">
                <a:latin typeface="Consolas" panose="020B0609020204030204" pitchFamily="49" charset="0"/>
              </a:rPr>
              <a:t>Applications</a:t>
            </a:r>
          </a:p>
        </p:txBody>
      </p: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9FDECC07-CC45-7103-6B42-F90B1B86FF74}"/>
              </a:ext>
            </a:extLst>
          </p:cNvPr>
          <p:cNvGrpSpPr/>
          <p:nvPr/>
        </p:nvGrpSpPr>
        <p:grpSpPr>
          <a:xfrm>
            <a:off x="5436099" y="4282805"/>
            <a:ext cx="1660160" cy="476090"/>
            <a:chOff x="5436098" y="4282805"/>
            <a:chExt cx="1853419" cy="47609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8350B8C5-BA68-419B-8A61-4F4173A12339}"/>
                </a:ext>
              </a:extLst>
            </p:cNvPr>
            <p:cNvSpPr/>
            <p:nvPr/>
          </p:nvSpPr>
          <p:spPr>
            <a:xfrm>
              <a:off x="5436098" y="4283810"/>
              <a:ext cx="1853419" cy="475085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r>
                <a:rPr lang="en-US" altLang="ja-JP" sz="1200">
                  <a:latin typeface="Consolas" panose="020B0609020204030204" pitchFamily="49" charset="0"/>
                </a:rPr>
                <a:t>MBind.ahk</a:t>
              </a:r>
            </a:p>
          </p:txBody>
        </p:sp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08A9C4AC-9A19-48FC-B2E9-58C9EB3A677D}"/>
                </a:ext>
              </a:extLst>
            </p:cNvPr>
            <p:cNvSpPr/>
            <p:nvPr/>
          </p:nvSpPr>
          <p:spPr>
            <a:xfrm>
              <a:off x="5998834" y="4282805"/>
              <a:ext cx="1290680" cy="219139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 w="127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700">
                  <a:latin typeface="Consolas" panose="020B0609020204030204" pitchFamily="49" charset="0"/>
                </a:rPr>
                <a:t>MBindSettings.ahk</a:t>
              </a:r>
            </a:p>
          </p:txBody>
        </p:sp>
      </p:grp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9E862BF7-935E-410A-8060-35647001A0C1}"/>
              </a:ext>
            </a:extLst>
          </p:cNvPr>
          <p:cNvSpPr/>
          <p:nvPr/>
        </p:nvSpPr>
        <p:spPr>
          <a:xfrm>
            <a:off x="6318682" y="5115938"/>
            <a:ext cx="1836066" cy="4591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Library/*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652FECC-865F-406C-8714-EAB578C952E4}"/>
              </a:ext>
            </a:extLst>
          </p:cNvPr>
          <p:cNvSpPr/>
          <p:nvPr/>
        </p:nvSpPr>
        <p:spPr>
          <a:xfrm>
            <a:off x="5436966" y="3008637"/>
            <a:ext cx="3320324" cy="42036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Windows</a:t>
            </a:r>
            <a:r>
              <a:rPr lang="ja-JP" altLang="en-US" sz="1200">
                <a:latin typeface="Consolas" panose="020B0609020204030204" pitchFamily="49" charset="0"/>
              </a:rPr>
              <a:t> </a:t>
            </a:r>
            <a:r>
              <a:rPr lang="en-US" altLang="ja-JP" sz="1200">
                <a:latin typeface="Consolas" panose="020B0609020204030204" pitchFamily="49" charset="0"/>
              </a:rPr>
              <a:t>OS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00E19DDE-BA50-4884-BD51-491BE0342E83}"/>
              </a:ext>
            </a:extLst>
          </p:cNvPr>
          <p:cNvSpPr/>
          <p:nvPr/>
        </p:nvSpPr>
        <p:spPr>
          <a:xfrm>
            <a:off x="7199957" y="5113382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Env/*</a:t>
            </a:r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4B02623E-8822-42AF-8517-5EFB92241157}"/>
              </a:ext>
            </a:extLst>
          </p:cNvPr>
          <p:cNvSpPr/>
          <p:nvPr/>
        </p:nvSpPr>
        <p:spPr>
          <a:xfrm>
            <a:off x="7233114" y="3655530"/>
            <a:ext cx="1523306" cy="110336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IWA_Excel.ahk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IWA_Powerpoint.ahk</a:t>
            </a:r>
          </a:p>
          <a:p>
            <a:r>
              <a:rPr lang="en-US" altLang="ja-JP" sz="1050">
                <a:solidFill>
                  <a:schemeClr val="bg1"/>
                </a:solidFill>
                <a:latin typeface="Consolas" panose="020B0609020204030204" pitchFamily="49" charset="0"/>
              </a:rPr>
              <a:t>IWA_General.ahk</a:t>
            </a: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F391C9B2-0E40-44F3-BF84-CD75E5A41D2C}"/>
              </a:ext>
            </a:extLst>
          </p:cNvPr>
          <p:cNvCxnSpPr>
            <a:cxnSpLocks/>
          </p:cNvCxnSpPr>
          <p:nvPr/>
        </p:nvCxnSpPr>
        <p:spPr>
          <a:xfrm>
            <a:off x="6311676" y="4065672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グラフィックス 22" descr="ユーザー">
            <a:extLst>
              <a:ext uri="{FF2B5EF4-FFF2-40B4-BE49-F238E27FC236}">
                <a16:creationId xmlns:a16="http://schemas.microsoft.com/office/drawing/2014/main" id="{7A06B734-F294-4BDC-A48D-0545360060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95518" y="1474256"/>
            <a:ext cx="801480" cy="801480"/>
          </a:xfrm>
          <a:prstGeom prst="rect">
            <a:avLst/>
          </a:prstGeom>
        </p:spPr>
      </p:pic>
      <p:cxnSp>
        <p:nvCxnSpPr>
          <p:cNvPr id="30" name="コネクタ: カギ線 29">
            <a:extLst>
              <a:ext uri="{FF2B5EF4-FFF2-40B4-BE49-F238E27FC236}">
                <a16:creationId xmlns:a16="http://schemas.microsoft.com/office/drawing/2014/main" id="{406ACE9D-94AE-4054-A9CD-85E045C285B1}"/>
              </a:ext>
            </a:extLst>
          </p:cNvPr>
          <p:cNvCxnSpPr>
            <a:cxnSpLocks/>
            <a:stCxn id="23" idx="3"/>
            <a:endCxn id="7" idx="0"/>
          </p:cNvCxnSpPr>
          <p:nvPr/>
        </p:nvCxnSpPr>
        <p:spPr>
          <a:xfrm>
            <a:off x="7496998" y="1874998"/>
            <a:ext cx="429776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31B06834-5C0F-403A-A6E4-585A5828D796}"/>
              </a:ext>
            </a:extLst>
          </p:cNvPr>
          <p:cNvCxnSpPr>
            <a:cxnSpLocks/>
            <a:stCxn id="23" idx="1"/>
            <a:endCxn id="6" idx="0"/>
          </p:cNvCxnSpPr>
          <p:nvPr/>
        </p:nvCxnSpPr>
        <p:spPr>
          <a:xfrm rot="10800000" flipV="1">
            <a:off x="6266180" y="1874997"/>
            <a:ext cx="429341" cy="567621"/>
          </a:xfrm>
          <a:prstGeom prst="bentConnector2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2D47D1AA-7BA9-489C-99BF-8874A776A2A3}"/>
              </a:ext>
            </a:extLst>
          </p:cNvPr>
          <p:cNvSpPr/>
          <p:nvPr/>
        </p:nvSpPr>
        <p:spPr>
          <a:xfrm>
            <a:off x="4974424" y="250795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EFB11DF2-15FB-4886-A612-4C7C6EBA192A}"/>
              </a:ext>
            </a:extLst>
          </p:cNvPr>
          <p:cNvSpPr/>
          <p:nvPr/>
        </p:nvSpPr>
        <p:spPr>
          <a:xfrm>
            <a:off x="4974424" y="3086578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楕円 53">
            <a:extLst>
              <a:ext uri="{FF2B5EF4-FFF2-40B4-BE49-F238E27FC236}">
                <a16:creationId xmlns:a16="http://schemas.microsoft.com/office/drawing/2014/main" id="{76718325-D8B7-4BF6-AD5D-5D56BB081029}"/>
              </a:ext>
            </a:extLst>
          </p:cNvPr>
          <p:cNvSpPr/>
          <p:nvPr/>
        </p:nvSpPr>
        <p:spPr>
          <a:xfrm>
            <a:off x="4974424" y="4469203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楕円 54">
            <a:extLst>
              <a:ext uri="{FF2B5EF4-FFF2-40B4-BE49-F238E27FC236}">
                <a16:creationId xmlns:a16="http://schemas.microsoft.com/office/drawing/2014/main" id="{B35D26CE-9F1F-41BD-959F-997DB179EAA3}"/>
              </a:ext>
            </a:extLst>
          </p:cNvPr>
          <p:cNvSpPr/>
          <p:nvPr/>
        </p:nvSpPr>
        <p:spPr>
          <a:xfrm>
            <a:off x="4974424" y="5938244"/>
            <a:ext cx="289692" cy="289692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68B6408C-CA81-4EB0-9DFE-82707FF1EA70}"/>
              </a:ext>
            </a:extLst>
          </p:cNvPr>
          <p:cNvCxnSpPr>
            <a:cxnSpLocks/>
          </p:cNvCxnSpPr>
          <p:nvPr/>
        </p:nvCxnSpPr>
        <p:spPr>
          <a:xfrm>
            <a:off x="6295343" y="343491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1D391DE4-F4AC-4783-AAFE-8F90794CE398}"/>
              </a:ext>
            </a:extLst>
          </p:cNvPr>
          <p:cNvCxnSpPr>
            <a:cxnSpLocks/>
          </p:cNvCxnSpPr>
          <p:nvPr/>
        </p:nvCxnSpPr>
        <p:spPr>
          <a:xfrm>
            <a:off x="7926774" y="3429000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グループ化 19">
            <a:extLst>
              <a:ext uri="{FF2B5EF4-FFF2-40B4-BE49-F238E27FC236}">
                <a16:creationId xmlns:a16="http://schemas.microsoft.com/office/drawing/2014/main" id="{FCCD7180-0E7B-5D5C-1F10-F23D833FC321}"/>
              </a:ext>
            </a:extLst>
          </p:cNvPr>
          <p:cNvGrpSpPr/>
          <p:nvPr/>
        </p:nvGrpSpPr>
        <p:grpSpPr>
          <a:xfrm>
            <a:off x="6079319" y="4758896"/>
            <a:ext cx="2376264" cy="1114014"/>
            <a:chOff x="6079319" y="4810114"/>
            <a:chExt cx="2376264" cy="1062795"/>
          </a:xfrm>
        </p:grpSpPr>
        <p:cxnSp>
          <p:nvCxnSpPr>
            <p:cNvPr id="57" name="直線矢印コネクタ 56">
              <a:extLst>
                <a:ext uri="{FF2B5EF4-FFF2-40B4-BE49-F238E27FC236}">
                  <a16:creationId xmlns:a16="http://schemas.microsoft.com/office/drawing/2014/main" id="{CFDD1B9F-CAE8-479A-904D-607E0465F443}"/>
                </a:ext>
              </a:extLst>
            </p:cNvPr>
            <p:cNvCxnSpPr>
              <a:cxnSpLocks/>
            </p:cNvCxnSpPr>
            <p:nvPr/>
          </p:nvCxnSpPr>
          <p:spPr>
            <a:xfrm>
              <a:off x="6079319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矢印コネクタ 61">
              <a:extLst>
                <a:ext uri="{FF2B5EF4-FFF2-40B4-BE49-F238E27FC236}">
                  <a16:creationId xmlns:a16="http://schemas.microsoft.com/office/drawing/2014/main" id="{F590ACEE-2C3E-4C3F-8F78-0F6AAE9774D7}"/>
                </a:ext>
              </a:extLst>
            </p:cNvPr>
            <p:cNvCxnSpPr>
              <a:cxnSpLocks/>
            </p:cNvCxnSpPr>
            <p:nvPr/>
          </p:nvCxnSpPr>
          <p:spPr>
            <a:xfrm>
              <a:off x="8455583" y="4810114"/>
              <a:ext cx="0" cy="1062795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1E77EEB0-39C6-496F-B3F9-FEDE671E3EE8}"/>
              </a:ext>
            </a:extLst>
          </p:cNvPr>
          <p:cNvCxnSpPr>
            <a:cxnSpLocks/>
          </p:cNvCxnSpPr>
          <p:nvPr/>
        </p:nvCxnSpPr>
        <p:spPr>
          <a:xfrm>
            <a:off x="7692565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AAF630AA-DC32-47CB-86C1-4624EDAF5BCB}"/>
              </a:ext>
            </a:extLst>
          </p:cNvPr>
          <p:cNvCxnSpPr>
            <a:cxnSpLocks/>
          </p:cNvCxnSpPr>
          <p:nvPr/>
        </p:nvCxnSpPr>
        <p:spPr>
          <a:xfrm>
            <a:off x="6295343" y="279764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E090A36D-3CA7-4454-B7EF-4D9176C08A87}"/>
              </a:ext>
            </a:extLst>
          </p:cNvPr>
          <p:cNvCxnSpPr>
            <a:cxnSpLocks/>
          </p:cNvCxnSpPr>
          <p:nvPr/>
        </p:nvCxnSpPr>
        <p:spPr>
          <a:xfrm>
            <a:off x="7926774" y="2791736"/>
            <a:ext cx="0" cy="218136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02BCDFCA-92BE-4A7C-BE8F-DB294924713F}"/>
              </a:ext>
            </a:extLst>
          </p:cNvPr>
          <p:cNvSpPr/>
          <p:nvPr/>
        </p:nvSpPr>
        <p:spPr>
          <a:xfrm>
            <a:off x="5436096" y="2442617"/>
            <a:ext cx="166016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>
                <a:latin typeface="Consolas" panose="020B0609020204030204" pitchFamily="49" charset="0"/>
              </a:rPr>
              <a:t>HHKB</a:t>
            </a:r>
            <a:endParaRPr lang="ja-JP" altLang="en-US" sz="1200">
              <a:latin typeface="Consolas" panose="020B0609020204030204" pitchFamily="49" charset="0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96E2DA9A-4AFA-4361-82CE-35A6746C8E6F}"/>
              </a:ext>
            </a:extLst>
          </p:cNvPr>
          <p:cNvSpPr/>
          <p:nvPr/>
        </p:nvSpPr>
        <p:spPr>
          <a:xfrm>
            <a:off x="7096258" y="2442617"/>
            <a:ext cx="1661032" cy="420366"/>
          </a:xfrm>
          <a:prstGeom prst="rect">
            <a:avLst/>
          </a:prstGeom>
          <a:solidFill>
            <a:schemeClr val="tx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Consolas" panose="020B0609020204030204" pitchFamily="49" charset="0"/>
              </a:rPr>
              <a:t>GPro</a:t>
            </a:r>
            <a:endParaRPr lang="ja-JP" altLang="en-US" sz="1200" dirty="0">
              <a:latin typeface="Consolas" panose="020B0609020204030204" pitchFamily="49" charset="0"/>
            </a:endParaRPr>
          </a:p>
        </p:txBody>
      </p: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CAAD8349-D323-63DD-88DE-7AA52E90FCD2}"/>
              </a:ext>
            </a:extLst>
          </p:cNvPr>
          <p:cNvGrpSpPr/>
          <p:nvPr/>
        </p:nvGrpSpPr>
        <p:grpSpPr>
          <a:xfrm>
            <a:off x="6953268" y="4758896"/>
            <a:ext cx="736420" cy="359426"/>
            <a:chOff x="6953268" y="4810112"/>
            <a:chExt cx="736420" cy="308209"/>
          </a:xfrm>
        </p:grpSpPr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7D4CC508-5D82-BC9B-7263-2AA5FC4A2141}"/>
                </a:ext>
              </a:extLst>
            </p:cNvPr>
            <p:cNvCxnSpPr>
              <a:cxnSpLocks/>
            </p:cNvCxnSpPr>
            <p:nvPr/>
          </p:nvCxnSpPr>
          <p:spPr>
            <a:xfrm>
              <a:off x="6953268" y="4810112"/>
              <a:ext cx="0" cy="305826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直線矢印コネクタ 3">
              <a:extLst>
                <a:ext uri="{FF2B5EF4-FFF2-40B4-BE49-F238E27FC236}">
                  <a16:creationId xmlns:a16="http://schemas.microsoft.com/office/drawing/2014/main" id="{5F8554E0-9772-764E-8750-9A87F350C8F2}"/>
                </a:ext>
              </a:extLst>
            </p:cNvPr>
            <p:cNvCxnSpPr>
              <a:cxnSpLocks/>
            </p:cNvCxnSpPr>
            <p:nvPr/>
          </p:nvCxnSpPr>
          <p:spPr>
            <a:xfrm>
              <a:off x="7689688" y="4810114"/>
              <a:ext cx="0" cy="308207"/>
            </a:xfrm>
            <a:prstGeom prst="straightConnector1">
              <a:avLst/>
            </a:prstGeom>
            <a:ln w="127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357F3A47-9BBF-0708-FF31-2F808914C669}"/>
              </a:ext>
            </a:extLst>
          </p:cNvPr>
          <p:cNvSpPr/>
          <p:nvPr/>
        </p:nvSpPr>
        <p:spPr>
          <a:xfrm>
            <a:off x="7199957" y="5416174"/>
            <a:ext cx="954790" cy="15888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>
                <a:latin typeface="Consolas" panose="020B0609020204030204" pitchFamily="49" charset="0"/>
              </a:rPr>
              <a:t>Tools/*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8167EB3-950B-578F-E622-DA0DDFD96980}"/>
              </a:ext>
            </a:extLst>
          </p:cNvPr>
          <p:cNvCxnSpPr>
            <a:cxnSpLocks/>
          </p:cNvCxnSpPr>
          <p:nvPr/>
        </p:nvCxnSpPr>
        <p:spPr>
          <a:xfrm>
            <a:off x="6953268" y="5575054"/>
            <a:ext cx="0" cy="297855"/>
          </a:xfrm>
          <a:prstGeom prst="straightConnector1">
            <a:avLst/>
          </a:prstGeom>
          <a:ln w="127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0287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Esc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q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角丸四角形 48"/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z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x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0"/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Ctrl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9" name="角丸四角形 68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-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=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\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y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u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o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f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g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h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chemeClr val="bg1"/>
                </a:solidFill>
                <a:latin typeface="Consolas" panose="020B0609020204030204" pitchFamily="49" charset="0"/>
              </a:rPr>
              <a:t>j</a:t>
            </a:r>
            <a:endParaRPr lang="ja-JP" altLang="en-US" sz="16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k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‘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v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m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/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0" name="角丸四角形 59"/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808768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6730023" y="547303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Win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角丸四角形 69"/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タイトル 1">
            <a:extLst>
              <a:ext uri="{FF2B5EF4-FFF2-40B4-BE49-F238E27FC236}">
                <a16:creationId xmlns:a16="http://schemas.microsoft.com/office/drawing/2014/main" id="{D9F57C85-9187-B81A-ACD1-194AAB404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7886700" cy="1325563"/>
          </a:xfrm>
        </p:spPr>
        <p:txBody>
          <a:bodyPr anchor="t">
            <a:norm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1691482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Layer 2</a:t>
            </a:r>
            <a:br>
              <a:rPr lang="en-US" altLang="ja-JP" sz="4000" b="1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RCMD | CAPS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F10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F12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IME|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後列消</a:t>
            </a: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Home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End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Return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7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8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9</a:t>
            </a: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Consolas" panose="020B0609020204030204" pitchFamily="49" charset="0"/>
              </a:rPr>
              <a:t>前列消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6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Word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 u="sng">
                <a:solidFill>
                  <a:srgbClr val="00B0F0"/>
                </a:solidFill>
                <a:latin typeface="Consolas" panose="020B0609020204030204" pitchFamily="49" charset="0"/>
              </a:rPr>
              <a:t>4</a:t>
            </a:r>
            <a:endParaRPr lang="ja-JP" altLang="en-US" sz="1600" u="sng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5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6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SMC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*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Z</a:t>
            </a: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X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C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Clip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Log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0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1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2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rgbClr val="00B0F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rgbClr val="00B0F0"/>
                </a:solidFill>
                <a:latin typeface="Consolas" panose="020B0609020204030204" pitchFamily="49" charset="0"/>
              </a:rPr>
              <a:t>3</a:t>
            </a:r>
            <a:endParaRPr lang="ja-JP" altLang="en-US" sz="1600">
              <a:solidFill>
                <a:srgbClr val="00B0F0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BS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62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^Space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7" name="角丸四角形 66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Del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8" name="角丸四角形 67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^Tab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grpSp>
        <p:nvGrpSpPr>
          <p:cNvPr id="89" name="グループ化 88"/>
          <p:cNvGrpSpPr/>
          <p:nvPr/>
        </p:nvGrpSpPr>
        <p:grpSpPr>
          <a:xfrm>
            <a:off x="4429125" y="3862358"/>
            <a:ext cx="2164556" cy="1580704"/>
            <a:chOff x="4429125" y="3862358"/>
            <a:chExt cx="2164556" cy="1580704"/>
          </a:xfrm>
        </p:grpSpPr>
        <p:cxnSp>
          <p:nvCxnSpPr>
            <p:cNvPr id="5" name="直線コネクタ 4"/>
            <p:cNvCxnSpPr>
              <a:cxnSpLocks/>
            </p:cNvCxnSpPr>
            <p:nvPr/>
          </p:nvCxnSpPr>
          <p:spPr>
            <a:xfrm>
              <a:off x="4555331" y="3864738"/>
              <a:ext cx="160496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線コネクタ 74"/>
            <p:cNvCxnSpPr>
              <a:cxnSpLocks/>
            </p:cNvCxnSpPr>
            <p:nvPr/>
          </p:nvCxnSpPr>
          <p:spPr>
            <a:xfrm>
              <a:off x="4429125" y="5440680"/>
              <a:ext cx="216455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線コネクタ 75"/>
            <p:cNvCxnSpPr/>
            <p:nvPr/>
          </p:nvCxnSpPr>
          <p:spPr>
            <a:xfrm flipV="1">
              <a:off x="6586341" y="4919208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直線コネクタ 81"/>
            <p:cNvCxnSpPr/>
            <p:nvPr/>
          </p:nvCxnSpPr>
          <p:spPr>
            <a:xfrm flipV="1">
              <a:off x="6341072" y="4398785"/>
              <a:ext cx="0" cy="520424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直線コネクタ 82"/>
            <p:cNvCxnSpPr/>
            <p:nvPr/>
          </p:nvCxnSpPr>
          <p:spPr>
            <a:xfrm flipV="1">
              <a:off x="6155531" y="3864739"/>
              <a:ext cx="0" cy="534046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直線コネクタ 83"/>
            <p:cNvCxnSpPr>
              <a:cxnSpLocks/>
            </p:cNvCxnSpPr>
            <p:nvPr/>
          </p:nvCxnSpPr>
          <p:spPr>
            <a:xfrm>
              <a:off x="6154367" y="4398785"/>
              <a:ext cx="194046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コネクタ 89"/>
            <p:cNvCxnSpPr>
              <a:cxnSpLocks/>
            </p:cNvCxnSpPr>
            <p:nvPr/>
          </p:nvCxnSpPr>
          <p:spPr>
            <a:xfrm>
              <a:off x="6336506" y="4919208"/>
              <a:ext cx="246202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直線コネクタ 92"/>
            <p:cNvCxnSpPr/>
            <p:nvPr/>
          </p:nvCxnSpPr>
          <p:spPr>
            <a:xfrm flipV="1">
              <a:off x="4437768" y="4921589"/>
              <a:ext cx="0" cy="521473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直線コネクタ 93"/>
            <p:cNvCxnSpPr>
              <a:cxnSpLocks/>
            </p:cNvCxnSpPr>
            <p:nvPr/>
          </p:nvCxnSpPr>
          <p:spPr>
            <a:xfrm>
              <a:off x="4431506" y="4919208"/>
              <a:ext cx="296417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直線コネクタ 99"/>
            <p:cNvCxnSpPr/>
            <p:nvPr/>
          </p:nvCxnSpPr>
          <p:spPr>
            <a:xfrm flipV="1">
              <a:off x="4727923" y="4402370"/>
              <a:ext cx="0" cy="521601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直線コネクタ 100"/>
            <p:cNvCxnSpPr>
              <a:cxnSpLocks/>
            </p:cNvCxnSpPr>
            <p:nvPr/>
          </p:nvCxnSpPr>
          <p:spPr>
            <a:xfrm>
              <a:off x="4552950" y="4397606"/>
              <a:ext cx="174973" cy="0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直線コネクタ 104"/>
            <p:cNvCxnSpPr/>
            <p:nvPr/>
          </p:nvCxnSpPr>
          <p:spPr>
            <a:xfrm flipV="1">
              <a:off x="4549841" y="3862358"/>
              <a:ext cx="0" cy="532867"/>
            </a:xfrm>
            <a:prstGeom prst="line">
              <a:avLst/>
            </a:prstGeom>
            <a:ln w="127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0" name="角丸四角形 58">
            <a:extLst>
              <a:ext uri="{FF2B5EF4-FFF2-40B4-BE49-F238E27FC236}">
                <a16:creationId xmlns:a16="http://schemas.microsoft.com/office/drawing/2014/main" id="{68A2DC48-BDAD-49F1-AEAF-B23C7D66A79E}"/>
              </a:ext>
            </a:extLst>
          </p:cNvPr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SLS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18">
            <a:extLst>
              <a:ext uri="{FF2B5EF4-FFF2-40B4-BE49-F238E27FC236}">
                <a16:creationId xmlns:a16="http://schemas.microsoft.com/office/drawing/2014/main" id="{8C0AFCED-7AD3-44F8-BCE8-4F48434AA52C}"/>
              </a:ext>
            </a:extLst>
          </p:cNvPr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YEN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5" name="角丸四角形 26">
            <a:extLst>
              <a:ext uri="{FF2B5EF4-FFF2-40B4-BE49-F238E27FC236}">
                <a16:creationId xmlns:a16="http://schemas.microsoft.com/office/drawing/2014/main" id="{2A94C702-C22B-4EAB-8FAA-AB2CE5789AAE}"/>
              </a:ext>
            </a:extLst>
          </p:cNvPr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</a:p>
        </p:txBody>
      </p:sp>
      <p:sp>
        <p:nvSpPr>
          <p:cNvPr id="96" name="角丸四角形 53">
            <a:extLst>
              <a:ext uri="{FF2B5EF4-FFF2-40B4-BE49-F238E27FC236}">
                <a16:creationId xmlns:a16="http://schemas.microsoft.com/office/drawing/2014/main" id="{F81B9CD2-A684-4037-AB9A-6B06532671F6}"/>
              </a:ext>
            </a:extLst>
          </p:cNvPr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Pg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7" name="角丸四角形 46">
            <a:extLst>
              <a:ext uri="{FF2B5EF4-FFF2-40B4-BE49-F238E27FC236}">
                <a16:creationId xmlns:a16="http://schemas.microsoft.com/office/drawing/2014/main" id="{F0725D88-0742-4303-8C3C-0AFF0830ECD1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^return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8" name="角丸四角形 31">
            <a:extLst>
              <a:ext uri="{FF2B5EF4-FFF2-40B4-BE49-F238E27FC236}">
                <a16:creationId xmlns:a16="http://schemas.microsoft.com/office/drawing/2014/main" id="{37B74278-33AB-4E3D-B7D0-0C0E0F925FA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BRL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99" name="角丸四角形 32">
            <a:extLst>
              <a:ext uri="{FF2B5EF4-FFF2-40B4-BE49-F238E27FC236}">
                <a16:creationId xmlns:a16="http://schemas.microsoft.com/office/drawing/2014/main" id="{EA1F825D-4A5B-48CA-91E5-86A3797F3725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Macro</a:t>
            </a:r>
          </a:p>
          <a:p>
            <a:pPr algn="ctr"/>
            <a:r>
              <a:rPr lang="en-US" altLang="ja-JP" sz="900">
                <a:solidFill>
                  <a:srgbClr val="00B050"/>
                </a:solidFill>
                <a:latin typeface="Consolas" panose="020B0609020204030204" pitchFamily="49" charset="0"/>
              </a:rPr>
              <a:t>BRR</a:t>
            </a:r>
            <a:endParaRPr lang="ja-JP" altLang="en-US" sz="90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109" name="正方形/長方形 108">
            <a:extLst>
              <a:ext uri="{FF2B5EF4-FFF2-40B4-BE49-F238E27FC236}">
                <a16:creationId xmlns:a16="http://schemas.microsoft.com/office/drawing/2014/main" id="{233B2B10-DDD9-4A6F-B265-F75E79033682}"/>
              </a:ext>
            </a:extLst>
          </p:cNvPr>
          <p:cNvSpPr/>
          <p:nvPr/>
        </p:nvSpPr>
        <p:spPr>
          <a:xfrm>
            <a:off x="1746505" y="4919208"/>
            <a:ext cx="1618489" cy="521472"/>
          </a:xfrm>
          <a:prstGeom prst="rect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BFA33959-601C-457E-8C8E-905364EA41F6}"/>
              </a:ext>
            </a:extLst>
          </p:cNvPr>
          <p:cNvCxnSpPr>
            <a:cxnSpLocks/>
            <a:stCxn id="111" idx="2"/>
            <a:endCxn id="51" idx="0"/>
          </p:cNvCxnSpPr>
          <p:nvPr/>
        </p:nvCxnSpPr>
        <p:spPr>
          <a:xfrm flipH="1">
            <a:off x="2563412" y="2379185"/>
            <a:ext cx="1130004" cy="256807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774CAFA-9BAF-43B0-B4BA-B9686CA9BE57}"/>
              </a:ext>
            </a:extLst>
          </p:cNvPr>
          <p:cNvSpPr txBox="1"/>
          <p:nvPr/>
        </p:nvSpPr>
        <p:spPr>
          <a:xfrm>
            <a:off x="2626457" y="1794410"/>
            <a:ext cx="2133918" cy="58477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ja-JP" altLang="en-US">
                <a:solidFill>
                  <a:srgbClr val="00B050"/>
                </a:solidFill>
              </a:rPr>
              <a:t>マクロキー</a:t>
            </a:r>
            <a:endParaRPr lang="en-US" altLang="ja-JP">
              <a:solidFill>
                <a:srgbClr val="00B050"/>
              </a:solidFill>
            </a:endParaRPr>
          </a:p>
          <a:p>
            <a:r>
              <a:rPr lang="en-US" altLang="ja-JP" sz="1400">
                <a:solidFill>
                  <a:srgbClr val="00B050"/>
                </a:solidFill>
              </a:rPr>
              <a:t>※Shift</a:t>
            </a:r>
            <a:r>
              <a:rPr lang="ja-JP" altLang="en-US" sz="1400">
                <a:solidFill>
                  <a:srgbClr val="00B050"/>
                </a:solidFill>
              </a:rPr>
              <a:t>押しでマクロ編集</a:t>
            </a:r>
          </a:p>
        </p:txBody>
      </p: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FA329674-329D-46DB-AAB1-82227956D0BD}"/>
              </a:ext>
            </a:extLst>
          </p:cNvPr>
          <p:cNvCxnSpPr>
            <a:cxnSpLocks/>
            <a:stCxn id="111" idx="2"/>
            <a:endCxn id="77" idx="0"/>
          </p:cNvCxnSpPr>
          <p:nvPr/>
        </p:nvCxnSpPr>
        <p:spPr>
          <a:xfrm>
            <a:off x="3693418" y="2379185"/>
            <a:ext cx="4089973" cy="990731"/>
          </a:xfrm>
          <a:prstGeom prst="straightConnector1">
            <a:avLst/>
          </a:prstGeom>
          <a:ln w="127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3" name="グループ化 112">
            <a:extLst>
              <a:ext uri="{FF2B5EF4-FFF2-40B4-BE49-F238E27FC236}">
                <a16:creationId xmlns:a16="http://schemas.microsoft.com/office/drawing/2014/main" id="{FEB50E51-CAFA-448F-8C83-7A2385E92583}"/>
              </a:ext>
            </a:extLst>
          </p:cNvPr>
          <p:cNvGrpSpPr/>
          <p:nvPr/>
        </p:nvGrpSpPr>
        <p:grpSpPr>
          <a:xfrm>
            <a:off x="6348415" y="3356992"/>
            <a:ext cx="1708665" cy="2093088"/>
            <a:chOff x="6348413" y="3348008"/>
            <a:chExt cx="1708665" cy="2093088"/>
          </a:xfrm>
        </p:grpSpPr>
        <p:cxnSp>
          <p:nvCxnSpPr>
            <p:cNvPr id="115" name="直線コネクタ 114">
              <a:extLst>
                <a:ext uri="{FF2B5EF4-FFF2-40B4-BE49-F238E27FC236}">
                  <a16:creationId xmlns:a16="http://schemas.microsoft.com/office/drawing/2014/main" id="{8127E834-5C36-45B3-986E-C22B0FF036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8456" y="3864739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コネクタ 115">
              <a:extLst>
                <a:ext uri="{FF2B5EF4-FFF2-40B4-BE49-F238E27FC236}">
                  <a16:creationId xmlns:a16="http://schemas.microsoft.com/office/drawing/2014/main" id="{D5EDB049-2A39-44E2-9A52-3E138257330F}"/>
                </a:ext>
              </a:extLst>
            </p:cNvPr>
            <p:cNvCxnSpPr/>
            <p:nvPr/>
          </p:nvCxnSpPr>
          <p:spPr>
            <a:xfrm flipV="1">
              <a:off x="6874472" y="4394022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コネクタ 116">
              <a:extLst>
                <a:ext uri="{FF2B5EF4-FFF2-40B4-BE49-F238E27FC236}">
                  <a16:creationId xmlns:a16="http://schemas.microsoft.com/office/drawing/2014/main" id="{4EB38A1C-E79D-43FB-B8FF-47A05AB06548}"/>
                </a:ext>
              </a:extLst>
            </p:cNvPr>
            <p:cNvCxnSpPr>
              <a:cxnSpLocks/>
            </p:cNvCxnSpPr>
            <p:nvPr/>
          </p:nvCxnSpPr>
          <p:spPr>
            <a:xfrm>
              <a:off x="6702072" y="3869500"/>
              <a:ext cx="82225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線コネクタ 117">
              <a:extLst>
                <a:ext uri="{FF2B5EF4-FFF2-40B4-BE49-F238E27FC236}">
                  <a16:creationId xmlns:a16="http://schemas.microsoft.com/office/drawing/2014/main" id="{481C874C-82B9-4B5C-8435-F841F285D4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1946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コネクタ 118">
              <a:extLst>
                <a:ext uri="{FF2B5EF4-FFF2-40B4-BE49-F238E27FC236}">
                  <a16:creationId xmlns:a16="http://schemas.microsoft.com/office/drawing/2014/main" id="{48A17A0B-DD89-4F1F-B0D4-31982AD764B3}"/>
                </a:ext>
              </a:extLst>
            </p:cNvPr>
            <p:cNvCxnSpPr>
              <a:cxnSpLocks/>
            </p:cNvCxnSpPr>
            <p:nvPr/>
          </p:nvCxnSpPr>
          <p:spPr>
            <a:xfrm>
              <a:off x="7521946" y="3350358"/>
              <a:ext cx="53382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コネクタ 119">
              <a:extLst>
                <a:ext uri="{FF2B5EF4-FFF2-40B4-BE49-F238E27FC236}">
                  <a16:creationId xmlns:a16="http://schemas.microsoft.com/office/drawing/2014/main" id="{093F1EA4-C0AB-46CA-A561-C69366828C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50583" y="3348008"/>
              <a:ext cx="0" cy="529283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コネクタ 120">
              <a:extLst>
                <a:ext uri="{FF2B5EF4-FFF2-40B4-BE49-F238E27FC236}">
                  <a16:creationId xmlns:a16="http://schemas.microsoft.com/office/drawing/2014/main" id="{5E504E43-F97E-4AF8-A83E-A311E381D4A0}"/>
                </a:ext>
              </a:extLst>
            </p:cNvPr>
            <p:cNvCxnSpPr>
              <a:cxnSpLocks/>
            </p:cNvCxnSpPr>
            <p:nvPr/>
          </p:nvCxnSpPr>
          <p:spPr>
            <a:xfrm>
              <a:off x="7767638" y="3869470"/>
              <a:ext cx="289440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コネクタ 121">
              <a:extLst>
                <a:ext uri="{FF2B5EF4-FFF2-40B4-BE49-F238E27FC236}">
                  <a16:creationId xmlns:a16="http://schemas.microsoft.com/office/drawing/2014/main" id="{A7531F6D-B6CE-49B5-866E-3CC9849423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774359" y="3864740"/>
              <a:ext cx="0" cy="526285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直線コネクタ 122">
              <a:extLst>
                <a:ext uri="{FF2B5EF4-FFF2-40B4-BE49-F238E27FC236}">
                  <a16:creationId xmlns:a16="http://schemas.microsoft.com/office/drawing/2014/main" id="{011A8FA6-6461-4B8A-8A29-B6EF13F2A6A5}"/>
                </a:ext>
              </a:extLst>
            </p:cNvPr>
            <p:cNvCxnSpPr>
              <a:cxnSpLocks/>
            </p:cNvCxnSpPr>
            <p:nvPr/>
          </p:nvCxnSpPr>
          <p:spPr>
            <a:xfrm>
              <a:off x="6869906" y="4390964"/>
              <a:ext cx="90445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コネクタ 123">
              <a:extLst>
                <a:ext uri="{FF2B5EF4-FFF2-40B4-BE49-F238E27FC236}">
                  <a16:creationId xmlns:a16="http://schemas.microsoft.com/office/drawing/2014/main" id="{180BA538-3510-4ECD-8ECF-F1FDB0C906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8413" y="4390964"/>
              <a:ext cx="354806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コネクタ 124">
              <a:extLst>
                <a:ext uri="{FF2B5EF4-FFF2-40B4-BE49-F238E27FC236}">
                  <a16:creationId xmlns:a16="http://schemas.microsoft.com/office/drawing/2014/main" id="{42D5ED10-CA57-4CA1-8284-B1E7C79AE113}"/>
                </a:ext>
              </a:extLst>
            </p:cNvPr>
            <p:cNvCxnSpPr/>
            <p:nvPr/>
          </p:nvCxnSpPr>
          <p:spPr>
            <a:xfrm flipV="1">
              <a:off x="7120855" y="4915494"/>
              <a:ext cx="0" cy="520424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コネクタ 125">
              <a:extLst>
                <a:ext uri="{FF2B5EF4-FFF2-40B4-BE49-F238E27FC236}">
                  <a16:creationId xmlns:a16="http://schemas.microsoft.com/office/drawing/2014/main" id="{1D8A14ED-DEF2-40FA-AD93-A031B6F4A9F3}"/>
                </a:ext>
              </a:extLst>
            </p:cNvPr>
            <p:cNvCxnSpPr>
              <a:cxnSpLocks/>
            </p:cNvCxnSpPr>
            <p:nvPr/>
          </p:nvCxnSpPr>
          <p:spPr>
            <a:xfrm>
              <a:off x="6872288" y="4919602"/>
              <a:ext cx="242887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直線コネクタ 126">
              <a:extLst>
                <a:ext uri="{FF2B5EF4-FFF2-40B4-BE49-F238E27FC236}">
                  <a16:creationId xmlns:a16="http://schemas.microsoft.com/office/drawing/2014/main" id="{87248C7D-7B1C-49D8-A3DC-76C826166AB9}"/>
                </a:ext>
              </a:extLst>
            </p:cNvPr>
            <p:cNvCxnSpPr>
              <a:cxnSpLocks/>
            </p:cNvCxnSpPr>
            <p:nvPr/>
          </p:nvCxnSpPr>
          <p:spPr>
            <a:xfrm>
              <a:off x="6584156" y="5441096"/>
              <a:ext cx="538163" cy="0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角丸四角形 30">
            <a:extLst>
              <a:ext uri="{FF2B5EF4-FFF2-40B4-BE49-F238E27FC236}">
                <a16:creationId xmlns:a16="http://schemas.microsoft.com/office/drawing/2014/main" id="{23DE8C67-8F6D-4E5A-B6F9-1E29E2344213}"/>
              </a:ext>
            </a:extLst>
          </p:cNvPr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Print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</p:txBody>
      </p:sp>
      <p:sp>
        <p:nvSpPr>
          <p:cNvPr id="106" name="角丸四角形 48">
            <a:extLst>
              <a:ext uri="{FF2B5EF4-FFF2-40B4-BE49-F238E27FC236}">
                <a16:creationId xmlns:a16="http://schemas.microsoft.com/office/drawing/2014/main" id="{B8FD4889-E1A6-4378-9850-3984DF9E50A6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7" name="角丸四角形 69">
            <a:extLst>
              <a:ext uri="{FF2B5EF4-FFF2-40B4-BE49-F238E27FC236}">
                <a16:creationId xmlns:a16="http://schemas.microsoft.com/office/drawing/2014/main" id="{11EBB553-AFC0-4CDD-A181-EEFE79F4E30F}"/>
              </a:ext>
            </a:extLst>
          </p:cNvPr>
          <p:cNvSpPr/>
          <p:nvPr/>
        </p:nvSpPr>
        <p:spPr>
          <a:xfrm>
            <a:off x="5933806" y="5473034"/>
            <a:ext cx="710750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RCMD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2416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1" y="365128"/>
            <a:ext cx="8136209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Functions</a:t>
            </a:r>
            <a:b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ALT</a:t>
            </a:r>
            <a:endParaRPr lang="en-US" altLang="ja-JP" sz="4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4k←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4k+2K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→2k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  <a:latin typeface="Consolas" panose="020B0609020204030204" pitchFamily="49" charset="0"/>
              </a:rPr>
              <a:t>only</a:t>
            </a:r>
            <a:endParaRPr lang="ja-JP" altLang="en-US" sz="11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5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800">
                <a:solidFill>
                  <a:schemeClr val="bg1"/>
                </a:solidFill>
                <a:latin typeface="Consolas" panose="020B0609020204030204" pitchFamily="49" charset="0"/>
              </a:rPr>
              <a:t>Explorer</a:t>
            </a:r>
          </a:p>
          <a:p>
            <a:pPr algn="ctr"/>
            <a:r>
              <a:rPr lang="ja-JP" altLang="en-US" sz="800">
                <a:solidFill>
                  <a:schemeClr val="bg1"/>
                </a:solidFill>
                <a:latin typeface="Consolas" panose="020B0609020204030204" pitchFamily="49" charset="0"/>
              </a:rPr>
              <a:t>再起動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8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7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Vol</a:t>
            </a:r>
          </a:p>
          <a:p>
            <a:pPr algn="ctr"/>
            <a:r>
              <a:rPr lang="en-US" altLang="ja-JP" sz="1100">
                <a:solidFill>
                  <a:schemeClr val="bg1"/>
                </a:solidFill>
                <a:latin typeface="Consolas" panose="020B0609020204030204" pitchFamily="49" charset="0"/>
              </a:rPr>
              <a:t>Down</a:t>
            </a:r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Screen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Capture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3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DL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2">
            <a:extLst>
              <a:ext uri="{FF2B5EF4-FFF2-40B4-BE49-F238E27FC236}">
                <a16:creationId xmlns:a16="http://schemas.microsoft.com/office/drawing/2014/main" id="{6A76328B-F9DB-40BA-A159-31D771CE9926}"/>
              </a:ext>
            </a:extLst>
          </p:cNvPr>
          <p:cNvSpPr/>
          <p:nvPr/>
        </p:nvSpPr>
        <p:spPr>
          <a:xfrm>
            <a:off x="1366997" y="5473034"/>
            <a:ext cx="464588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Alt</a:t>
            </a:r>
            <a:endParaRPr lang="ja-JP" altLang="en-US" sz="1600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829F6696-EF51-4503-B527-184A50051334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 sz="1600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51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699F57D7-A2DE-49D8-BABC-67C8F3C7BC01}"/>
              </a:ext>
            </a:extLst>
          </p:cNvPr>
          <p:cNvSpPr/>
          <p:nvPr/>
        </p:nvSpPr>
        <p:spPr>
          <a:xfrm>
            <a:off x="1700064" y="1844824"/>
            <a:ext cx="5896272" cy="12506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Extended Clipboards</a:t>
            </a:r>
            <a:b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j-ea"/>
                <a:cs typeface="Courier New" panose="02070309020205020404" pitchFamily="49" charset="0"/>
              </a:rPr>
              <a:t>SPACE</a:t>
            </a:r>
            <a:endParaRPr lang="ja-JP" altLang="en-US" sz="2000">
              <a:solidFill>
                <a:schemeClr val="bg1"/>
              </a:solidFill>
              <a:latin typeface="+mj-ea"/>
              <a:cs typeface="Courier New" panose="020703090202050204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P2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P4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P5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P6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P7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P8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P9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1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よろしく</a:t>
            </a: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■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おつかれ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900" b="1">
                <a:solidFill>
                  <a:schemeClr val="bg1"/>
                </a:solidFill>
                <a:latin typeface="Consolas" panose="020B0609020204030204" pitchFamily="49" charset="0"/>
              </a:rPr>
              <a:t>おせわに</a:t>
            </a: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P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400" b="1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  <a:endParaRPr lang="en-US" altLang="ja-JP" sz="1400" b="1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◎</a:t>
            </a:r>
            <a:endParaRPr lang="ja-JP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☆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 u="sng">
                <a:solidFill>
                  <a:schemeClr val="bg1"/>
                </a:solidFill>
                <a:latin typeface="Consolas" panose="020B0609020204030204" pitchFamily="49" charset="0"/>
              </a:rPr>
              <a:t>○</a:t>
            </a: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●</a:t>
            </a:r>
            <a:endParaRPr lang="en-US" altLang="ja-JP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sz="1400" b="1">
                <a:solidFill>
                  <a:schemeClr val="bg1"/>
                </a:solidFill>
                <a:latin typeface="Consolas" panose="020B0609020204030204" pitchFamily="49" charset="0"/>
              </a:rPr>
              <a:t>６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2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 sz="1400" b="1">
              <a:solidFill>
                <a:schemeClr val="bg1"/>
              </a:solidFill>
              <a:latin typeface="Consolas" panose="020B0609020204030204" pitchFamily="49" charset="0"/>
              <a:ea typeface="游ゴシック Light" panose="020B0300000000000000" pitchFamily="50" charset="-128"/>
            </a:endParaRPr>
          </a:p>
        </p:txBody>
      </p:sp>
      <p:sp>
        <p:nvSpPr>
          <p:cNvPr id="79" name="角丸四角形 78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P1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81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bg1"/>
                </a:solidFill>
                <a:latin typeface="Consolas" panose="020B0609020204030204" pitchFamily="49" charset="0"/>
              </a:rPr>
              <a:t>P3</a:t>
            </a:r>
            <a:endParaRPr lang="ja-JP" altLang="en-US" sz="16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1" name="角丸四角形 68">
            <a:extLst>
              <a:ext uri="{FF2B5EF4-FFF2-40B4-BE49-F238E27FC236}">
                <a16:creationId xmlns:a16="http://schemas.microsoft.com/office/drawing/2014/main" id="{F9A72C09-BA33-4B01-84B8-F83691AF441D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 sz="1600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0FEC4BE8-E32B-44A7-8B83-A255762E1D44}"/>
              </a:ext>
            </a:extLst>
          </p:cNvPr>
          <p:cNvGrpSpPr/>
          <p:nvPr/>
        </p:nvGrpSpPr>
        <p:grpSpPr>
          <a:xfrm>
            <a:off x="1825682" y="1978354"/>
            <a:ext cx="5551808" cy="983952"/>
            <a:chOff x="1769043" y="1895147"/>
            <a:chExt cx="6744584" cy="1195348"/>
          </a:xfrm>
        </p:grpSpPr>
        <p:sp>
          <p:nvSpPr>
            <p:cNvPr id="64" name="テキスト ボックス 63">
              <a:extLst>
                <a:ext uri="{FF2B5EF4-FFF2-40B4-BE49-F238E27FC236}">
                  <a16:creationId xmlns:a16="http://schemas.microsoft.com/office/drawing/2014/main" id="{A9C74363-E038-46ED-96F8-9E48FEEADEC2}"/>
                </a:ext>
              </a:extLst>
            </p:cNvPr>
            <p:cNvSpPr txBox="1"/>
            <p:nvPr/>
          </p:nvSpPr>
          <p:spPr>
            <a:xfrm>
              <a:off x="1769043" y="2529642"/>
              <a:ext cx="6335764" cy="5608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Paste   			          + 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2" name="角丸四角形 68">
              <a:extLst>
                <a:ext uri="{FF2B5EF4-FFF2-40B4-BE49-F238E27FC236}">
                  <a16:creationId xmlns:a16="http://schemas.microsoft.com/office/drawing/2014/main" id="{B5467195-E9C4-4C07-A038-787B4EF29957}"/>
                </a:ext>
              </a:extLst>
            </p:cNvPr>
            <p:cNvSpPr/>
            <p:nvPr/>
          </p:nvSpPr>
          <p:spPr>
            <a:xfrm>
              <a:off x="2939529" y="2568228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5F4D0E7A-240E-407D-872B-ECF5F2A4B485}"/>
                </a:ext>
              </a:extLst>
            </p:cNvPr>
            <p:cNvSpPr txBox="1"/>
            <p:nvPr/>
          </p:nvSpPr>
          <p:spPr>
            <a:xfrm>
              <a:off x="1769043" y="1895147"/>
              <a:ext cx="6335763" cy="5608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2400">
                  <a:solidFill>
                    <a:schemeClr val="bg1"/>
                  </a:solidFill>
                </a:rPr>
                <a:t>Copy                      	          +                 </a:t>
              </a:r>
              <a:r>
                <a:rPr lang="en-US" altLang="ja-JP" sz="2000">
                  <a:solidFill>
                    <a:schemeClr val="bg1"/>
                  </a:solidFill>
                </a:rPr>
                <a:t> </a:t>
              </a:r>
              <a:r>
                <a:rPr lang="en-US" altLang="ja-JP" sz="2400">
                  <a:solidFill>
                    <a:schemeClr val="bg1"/>
                  </a:solidFill>
                </a:rPr>
                <a:t>+</a:t>
              </a:r>
              <a:endParaRPr lang="ja-JP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3" name="角丸四角形 19">
              <a:extLst>
                <a:ext uri="{FF2B5EF4-FFF2-40B4-BE49-F238E27FC236}">
                  <a16:creationId xmlns:a16="http://schemas.microsoft.com/office/drawing/2014/main" id="{22165758-71B3-45B3-9E8B-60DD2D94180E}"/>
                </a:ext>
              </a:extLst>
            </p:cNvPr>
            <p:cNvSpPr/>
            <p:nvPr/>
          </p:nvSpPr>
          <p:spPr>
            <a:xfrm>
              <a:off x="6376321" y="2587526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5" name="角丸四角形 68">
              <a:extLst>
                <a:ext uri="{FF2B5EF4-FFF2-40B4-BE49-F238E27FC236}">
                  <a16:creationId xmlns:a16="http://schemas.microsoft.com/office/drawing/2014/main" id="{E9F69A7B-0D96-47F2-80F5-9F7B561B0997}"/>
                </a:ext>
              </a:extLst>
            </p:cNvPr>
            <p:cNvSpPr/>
            <p:nvPr/>
          </p:nvSpPr>
          <p:spPr>
            <a:xfrm>
              <a:off x="2939529" y="1929243"/>
              <a:ext cx="2989339" cy="465380"/>
            </a:xfrm>
            <a:prstGeom prst="round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12700">
              <a:solidFill>
                <a:schemeClr val="accent2">
                  <a:lumMod val="5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2">
                      <a:lumMod val="50000"/>
                    </a:schemeClr>
                  </a:solidFill>
                  <a:latin typeface="+mj-lt"/>
                </a:rPr>
                <a:t>SPACE</a:t>
              </a:r>
              <a:endParaRPr lang="ja-JP" altLang="en-US">
                <a:solidFill>
                  <a:schemeClr val="accent2">
                    <a:lumMod val="50000"/>
                  </a:schemeClr>
                </a:solidFill>
                <a:latin typeface="+mj-lt"/>
              </a:endParaRPr>
            </a:p>
          </p:txBody>
        </p:sp>
        <p:sp>
          <p:nvSpPr>
            <p:cNvPr id="66" name="角丸四角形 19">
              <a:extLst>
                <a:ext uri="{FF2B5EF4-FFF2-40B4-BE49-F238E27FC236}">
                  <a16:creationId xmlns:a16="http://schemas.microsoft.com/office/drawing/2014/main" id="{CD3676F6-A200-4F41-847A-55E2573BD35B}"/>
                </a:ext>
              </a:extLst>
            </p:cNvPr>
            <p:cNvSpPr/>
            <p:nvPr/>
          </p:nvSpPr>
          <p:spPr>
            <a:xfrm>
              <a:off x="8049039" y="1930462"/>
              <a:ext cx="464588" cy="465380"/>
            </a:xfrm>
            <a:prstGeom prst="roundRect">
              <a:avLst/>
            </a:prstGeom>
            <a:noFill/>
            <a:ln w="12700">
              <a:solidFill>
                <a:schemeClr val="bg1"/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ja-JP" altLang="en-US" sz="1200" b="1">
                <a:solidFill>
                  <a:schemeClr val="bg1"/>
                </a:solidFill>
                <a:latin typeface="游ゴシック Light" panose="020B0300000000000000" pitchFamily="50" charset="-128"/>
                <a:ea typeface="游ゴシック Light" panose="020B0300000000000000" pitchFamily="50" charset="-128"/>
              </a:endParaRPr>
            </a:p>
          </p:txBody>
        </p:sp>
        <p:sp>
          <p:nvSpPr>
            <p:cNvPr id="67" name="角丸四角形 60">
              <a:extLst>
                <a:ext uri="{FF2B5EF4-FFF2-40B4-BE49-F238E27FC236}">
                  <a16:creationId xmlns:a16="http://schemas.microsoft.com/office/drawing/2014/main" id="{DFD09F3B-0C33-4A94-9100-9BEB4F3BA459}"/>
                </a:ext>
              </a:extLst>
            </p:cNvPr>
            <p:cNvSpPr/>
            <p:nvPr/>
          </p:nvSpPr>
          <p:spPr>
            <a:xfrm>
              <a:off x="6376321" y="1929243"/>
              <a:ext cx="1153098" cy="465380"/>
            </a:xfrm>
            <a:prstGeom prst="roundRect">
              <a:avLst/>
            </a:prstGeom>
            <a:solidFill>
              <a:srgbClr val="002060"/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none" rtlCol="0" anchor="ctr"/>
            <a:lstStyle/>
            <a:p>
              <a:pPr algn="ctr"/>
              <a:r>
                <a:rPr lang="en-US" altLang="ja-JP">
                  <a:solidFill>
                    <a:schemeClr val="accent5">
                      <a:lumMod val="60000"/>
                      <a:lumOff val="40000"/>
                    </a:schemeClr>
                  </a:solidFill>
                  <a:latin typeface="+mj-lt"/>
                </a:rPr>
                <a:t>SHIFT</a:t>
              </a:r>
              <a:endParaRPr lang="ja-JP" altLang="en-US">
                <a:solidFill>
                  <a:schemeClr val="accent5">
                    <a:lumMod val="60000"/>
                    <a:lumOff val="40000"/>
                  </a:schemeClr>
                </a:solidFill>
                <a:latin typeface="+mj-lt"/>
              </a:endParaRPr>
            </a:p>
          </p:txBody>
        </p:sp>
      </p:grpSp>
      <p:sp>
        <p:nvSpPr>
          <p:cNvPr id="70" name="角丸四角形 60">
            <a:extLst>
              <a:ext uri="{FF2B5EF4-FFF2-40B4-BE49-F238E27FC236}">
                <a16:creationId xmlns:a16="http://schemas.microsoft.com/office/drawing/2014/main" id="{F8CC25D3-B53E-4B47-A924-87411D6924D6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" name="角丸四角形 59">
            <a:extLst>
              <a:ext uri="{FF2B5EF4-FFF2-40B4-BE49-F238E27FC236}">
                <a16:creationId xmlns:a16="http://schemas.microsoft.com/office/drawing/2014/main" id="{0AF9C605-C16E-431F-8F3E-A36982B5969B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600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 sz="1600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5667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「powerpoint icon」の画像検索結果">
            <a:extLst>
              <a:ext uri="{FF2B5EF4-FFF2-40B4-BE49-F238E27FC236}">
                <a16:creationId xmlns:a16="http://schemas.microsoft.com/office/drawing/2014/main" id="{F53B7DEE-FEF1-4EFA-BB97-CE26FB1AE0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44" y="3865934"/>
            <a:ext cx="524900" cy="524900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「Excel icon」の画像検索結果">
            <a:extLst>
              <a:ext uri="{FF2B5EF4-FFF2-40B4-BE49-F238E27FC236}">
                <a16:creationId xmlns:a16="http://schemas.microsoft.com/office/drawing/2014/main" id="{3ACC35A2-9567-4AA7-9FE8-A1F493FB0F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458" y="4386093"/>
            <a:ext cx="547252" cy="547252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Launch / APP Shift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CAPS&amp;SPACE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endParaRPr lang="en-US" altLang="ja-JP" sz="20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App1</a:t>
            </a:r>
            <a:endParaRPr lang="ja-JP" altLang="en-US" sz="1200">
              <a:solidFill>
                <a:srgbClr val="0070C0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App2	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App3	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App4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App5	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App6</a:t>
            </a: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App7</a:t>
            </a: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App8</a:t>
            </a: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App9</a:t>
            </a: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1200">
                <a:solidFill>
                  <a:srgbClr val="0070C0"/>
                </a:solidFill>
                <a:latin typeface="Consolas" panose="020B0609020204030204" pitchFamily="49" charset="0"/>
              </a:rPr>
              <a:t>App0</a:t>
            </a: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720" y="3893250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05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 u="sng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2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accent3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0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32" name="Picture 8" descr="関連画像">
            <a:extLst>
              <a:ext uri="{FF2B5EF4-FFF2-40B4-BE49-F238E27FC236}">
                <a16:creationId xmlns:a16="http://schemas.microsoft.com/office/drawing/2014/main" id="{5FBED133-D046-4043-AEDF-D730B90B7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974410"/>
            <a:ext cx="318686" cy="318686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関連画像">
            <a:extLst>
              <a:ext uri="{FF2B5EF4-FFF2-40B4-BE49-F238E27FC236}">
                <a16:creationId xmlns:a16="http://schemas.microsoft.com/office/drawing/2014/main" id="{9120EE09-FFFD-4473-B088-9A4EDCD35F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8970" y="4477157"/>
            <a:ext cx="365125" cy="365125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8" name="カギ線コネクタ 3">
            <a:extLst>
              <a:ext uri="{FF2B5EF4-FFF2-40B4-BE49-F238E27FC236}">
                <a16:creationId xmlns:a16="http://schemas.microsoft.com/office/drawing/2014/main" id="{ED9C7FBD-FD56-4BF5-BB66-5393E6FDE4BB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1240430" y="2665142"/>
            <a:ext cx="1843814" cy="3185790"/>
          </a:xfrm>
          <a:prstGeom prst="bentConnector4">
            <a:avLst>
              <a:gd name="adj1" fmla="val -9298"/>
              <a:gd name="adj2" fmla="val 107176"/>
            </a:avLst>
          </a:prstGeom>
          <a:ln w="12700">
            <a:solidFill>
              <a:srgbClr val="0070C0"/>
            </a:solidFill>
            <a:headEnd type="triangle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" name="角丸四角形 60">
            <a:extLst>
              <a:ext uri="{FF2B5EF4-FFF2-40B4-BE49-F238E27FC236}">
                <a16:creationId xmlns:a16="http://schemas.microsoft.com/office/drawing/2014/main" id="{D06A8245-A21B-4CF3-A99C-7601B371552C}"/>
              </a:ext>
            </a:extLst>
          </p:cNvPr>
          <p:cNvSpPr/>
          <p:nvPr/>
        </p:nvSpPr>
        <p:spPr>
          <a:xfrm>
            <a:off x="1071565" y="3336132"/>
            <a:ext cx="5367337" cy="531019"/>
          </a:xfrm>
          <a:prstGeom prst="rect">
            <a:avLst/>
          </a:prstGeom>
          <a:noFill/>
          <a:ln w="127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1026" name="Picture 2" descr="「truecrypt icon」の画像検索結果">
            <a:extLst>
              <a:ext uri="{FF2B5EF4-FFF2-40B4-BE49-F238E27FC236}">
                <a16:creationId xmlns:a16="http://schemas.microsoft.com/office/drawing/2014/main" id="{28350437-A961-4E43-AC92-608B60323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2680" y="5013852"/>
            <a:ext cx="332187" cy="332187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「visual studio code icon」の画像検索結果">
            <a:extLst>
              <a:ext uri="{FF2B5EF4-FFF2-40B4-BE49-F238E27FC236}">
                <a16:creationId xmlns:a16="http://schemas.microsoft.com/office/drawing/2014/main" id="{BDB0DD28-B9A8-4F6C-8196-3B6ABD0A30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765" y="4472069"/>
            <a:ext cx="354838" cy="35365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4" name="角丸四角形 46">
            <a:extLst>
              <a:ext uri="{FF2B5EF4-FFF2-40B4-BE49-F238E27FC236}">
                <a16:creationId xmlns:a16="http://schemas.microsoft.com/office/drawing/2014/main" id="{B513C826-F950-4DE1-9842-CF6DF539FBCB}"/>
              </a:ext>
            </a:extLst>
          </p:cNvPr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5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21" name="Picture 2" descr="コマンドラインの白黒シルエットイラスト">
            <a:extLst>
              <a:ext uri="{FF2B5EF4-FFF2-40B4-BE49-F238E27FC236}">
                <a16:creationId xmlns:a16="http://schemas.microsoft.com/office/drawing/2014/main" id="{5BFB438A-CBDE-4F1B-8EFD-8EA45ECD5B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330" t="20207" r="12035" b="19614"/>
          <a:stretch/>
        </p:blipFill>
        <p:spPr bwMode="auto">
          <a:xfrm>
            <a:off x="7758385" y="4467496"/>
            <a:ext cx="489766" cy="38459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角丸四角形 31">
            <a:extLst>
              <a:ext uri="{FF2B5EF4-FFF2-40B4-BE49-F238E27FC236}">
                <a16:creationId xmlns:a16="http://schemas.microsoft.com/office/drawing/2014/main" id="{96382195-79D4-450B-A257-3371B90A6F69}"/>
              </a:ext>
            </a:extLst>
          </p:cNvPr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7" name="角丸四角形 32">
            <a:extLst>
              <a:ext uri="{FF2B5EF4-FFF2-40B4-BE49-F238E27FC236}">
                <a16:creationId xmlns:a16="http://schemas.microsoft.com/office/drawing/2014/main" id="{F427DF97-D209-4A14-B3DC-CF346AAC4197}"/>
              </a:ext>
            </a:extLst>
          </p:cNvPr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2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9" name="Picture 2" descr="テキストエディター「Mery」Ver 2.6.0">
            <a:extLst>
              <a:ext uri="{FF2B5EF4-FFF2-40B4-BE49-F238E27FC236}">
                <a16:creationId xmlns:a16="http://schemas.microsoft.com/office/drawing/2014/main" id="{AD2FAD05-5F0F-4D95-AE74-C500E1B91E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clrChange>
              <a:clrFrom>
                <a:srgbClr val="8DD7F7"/>
              </a:clrFrom>
              <a:clrTo>
                <a:srgbClr val="8DD7F7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59" r="20114"/>
          <a:stretch/>
        </p:blipFill>
        <p:spPr bwMode="auto">
          <a:xfrm>
            <a:off x="2499190" y="3946224"/>
            <a:ext cx="340084" cy="364188"/>
          </a:xfrm>
          <a:prstGeom prst="rect">
            <a:avLst/>
          </a:prstGeom>
          <a:noFill/>
          <a:ln w="12700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" name="角丸四角形 43">
            <a:extLst>
              <a:ext uri="{FF2B5EF4-FFF2-40B4-BE49-F238E27FC236}">
                <a16:creationId xmlns:a16="http://schemas.microsoft.com/office/drawing/2014/main" id="{0FDBBBD9-F898-45D8-980A-0C8777CCFEB0}"/>
              </a:ext>
            </a:extLst>
          </p:cNvPr>
          <p:cNvSpPr/>
          <p:nvPr/>
        </p:nvSpPr>
        <p:spPr>
          <a:xfrm>
            <a:off x="530226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110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3" name="角丸四角形 48">
            <a:extLst>
              <a:ext uri="{FF2B5EF4-FFF2-40B4-BE49-F238E27FC236}">
                <a16:creationId xmlns:a16="http://schemas.microsoft.com/office/drawing/2014/main" id="{33FDFD96-9D3D-44FF-A0F2-83ACCF9BB9B7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0" name="角丸四角形 60">
            <a:extLst>
              <a:ext uri="{FF2B5EF4-FFF2-40B4-BE49-F238E27FC236}">
                <a16:creationId xmlns:a16="http://schemas.microsoft.com/office/drawing/2014/main" id="{FF729724-6CBA-4992-B824-CE73885CB302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2" name="角丸四角形 68">
            <a:extLst>
              <a:ext uri="{FF2B5EF4-FFF2-40B4-BE49-F238E27FC236}">
                <a16:creationId xmlns:a16="http://schemas.microsoft.com/office/drawing/2014/main" id="{C7256522-4196-4AF4-83D1-182EA5DECF5A}"/>
              </a:ext>
            </a:extLst>
          </p:cNvPr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127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</a:rPr>
              <a:t>SPACE</a:t>
            </a:r>
            <a:endParaRPr lang="ja-JP" altLang="en-US">
              <a:solidFill>
                <a:schemeClr val="accent2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pic>
        <p:nvPicPr>
          <p:cNvPr id="4" name="Picture 4" descr="brave&quot; Icon - Download for free – Iconduck">
            <a:extLst>
              <a:ext uri="{FF2B5EF4-FFF2-40B4-BE49-F238E27FC236}">
                <a16:creationId xmlns:a16="http://schemas.microsoft.com/office/drawing/2014/main" id="{0AFAAB0F-90F7-E617-DBBB-69ED6C6F31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5231" y="4468658"/>
            <a:ext cx="333426" cy="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吹き出し: 四角形 2">
            <a:extLst>
              <a:ext uri="{FF2B5EF4-FFF2-40B4-BE49-F238E27FC236}">
                <a16:creationId xmlns:a16="http://schemas.microsoft.com/office/drawing/2014/main" id="{AD058F0C-89DA-1359-6493-56A27A8D76D9}"/>
              </a:ext>
            </a:extLst>
          </p:cNvPr>
          <p:cNvSpPr/>
          <p:nvPr/>
        </p:nvSpPr>
        <p:spPr>
          <a:xfrm>
            <a:off x="1285446" y="2162631"/>
            <a:ext cx="2639636" cy="841261"/>
          </a:xfrm>
          <a:prstGeom prst="wedgeRectCallout">
            <a:avLst>
              <a:gd name="adj1" fmla="val -21594"/>
              <a:gd name="adj2" fmla="val 67278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特定ファイルを登録して実行</a:t>
            </a:r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(App1~App0)</a:t>
            </a:r>
            <a:endParaRPr lang="en-US" altLang="ja-JP" sz="1400">
              <a:solidFill>
                <a:schemeClr val="bg1"/>
              </a:solidFill>
              <a:latin typeface="+mn-ea"/>
              <a:cs typeface="Courier New" panose="02070309020205020404" pitchFamily="49" charset="0"/>
            </a:endParaRPr>
          </a:p>
          <a:p>
            <a:pPr algn="ctr"/>
            <a:r>
              <a:rPr lang="en-US" altLang="ja-JP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Shift</a:t>
            </a:r>
            <a:r>
              <a:rPr lang="ja-JP" altLang="en-US" sz="14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押しで登録</a:t>
            </a:r>
            <a:endParaRPr kumimoji="1" lang="ja-JP" altLang="en-US" sz="1400"/>
          </a:p>
        </p:txBody>
      </p:sp>
    </p:spTree>
    <p:extLst>
      <p:ext uri="{BB962C8B-B14F-4D97-AF65-F5344CB8AC3E}">
        <p14:creationId xmlns:p14="http://schemas.microsoft.com/office/powerpoint/2010/main" val="2676337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30000" y="363602"/>
            <a:ext cx="8046456" cy="1325563"/>
          </a:xfrm>
        </p:spPr>
        <p:txBody>
          <a:bodyPr anchor="t">
            <a:noAutofit/>
          </a:bodyPr>
          <a:lstStyle/>
          <a:p>
            <a:r>
              <a:rPr lang="en-US" altLang="ja-JP" sz="4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LSHIFT &amp; RSHIFT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Mouse Control</a:t>
            </a:r>
            <a:endParaRPr lang="ja-JP" altLang="en-US" sz="18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Cursor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中央へ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↑↑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↑</a:t>
            </a: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↓↓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MB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←←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↓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>
                <a:solidFill>
                  <a:schemeClr val="bg1"/>
                </a:solidFill>
                <a:latin typeface="Consolas" panose="020B0609020204030204" pitchFamily="49" charset="0"/>
              </a:rPr>
              <a:t>→→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Grab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u="sng">
                <a:solidFill>
                  <a:schemeClr val="bg1"/>
                </a:solidFill>
                <a:latin typeface="Consolas" panose="020B0609020204030204" pitchFamily="49" charset="0"/>
              </a:rPr>
              <a:t>LC</a:t>
            </a:r>
            <a:endParaRPr lang="ja-JP" altLang="en-US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bg1"/>
                </a:solidFill>
                <a:latin typeface="Consolas" panose="020B0609020204030204" pitchFamily="49" charset="0"/>
              </a:rPr>
              <a:t>RC</a:t>
            </a:r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Dn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Wheel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Right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Change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Window</a:t>
            </a: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Size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12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62" name="角丸四角形 61"/>
          <p:cNvSpPr/>
          <p:nvPr/>
        </p:nvSpPr>
        <p:spPr>
          <a:xfrm>
            <a:off x="2727795" y="5473034"/>
            <a:ext cx="3135639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4" name="角丸四角形 60">
            <a:extLst>
              <a:ext uri="{FF2B5EF4-FFF2-40B4-BE49-F238E27FC236}">
                <a16:creationId xmlns:a16="http://schemas.microsoft.com/office/drawing/2014/main" id="{325EF7F3-7EBC-4D36-BE19-8861BC1D6A4A}"/>
              </a:ext>
            </a:extLst>
          </p:cNvPr>
          <p:cNvSpPr/>
          <p:nvPr/>
        </p:nvSpPr>
        <p:spPr>
          <a:xfrm>
            <a:off x="569442" y="4947254"/>
            <a:ext cx="1153098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LSHIFT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6" name="角丸四角形 59">
            <a:extLst>
              <a:ext uri="{FF2B5EF4-FFF2-40B4-BE49-F238E27FC236}">
                <a16:creationId xmlns:a16="http://schemas.microsoft.com/office/drawing/2014/main" id="{7D1E2980-FD99-4CDB-9A16-F7230A4BED39}"/>
              </a:ext>
            </a:extLst>
          </p:cNvPr>
          <p:cNvSpPr/>
          <p:nvPr/>
        </p:nvSpPr>
        <p:spPr>
          <a:xfrm>
            <a:off x="7152803" y="4947254"/>
            <a:ext cx="855337" cy="465380"/>
          </a:xfrm>
          <a:prstGeom prst="roundRect">
            <a:avLst/>
          </a:prstGeom>
          <a:solidFill>
            <a:srgbClr val="002060"/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5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RSHIFT</a:t>
            </a:r>
            <a:endParaRPr lang="ja-JP" altLang="en-US">
              <a:solidFill>
                <a:schemeClr val="accent5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4734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最前面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dist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Trim</a:t>
            </a:r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角丸四角形 7"/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9" name="角丸四角形 8"/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0" name="角丸四角形 9"/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11" name="角丸四角形 10"/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</a:p>
        </p:txBody>
      </p:sp>
      <p:sp>
        <p:nvSpPr>
          <p:cNvPr id="23" name="角丸四角形 22"/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スライド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マスタ</a:t>
            </a: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箇条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書き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配置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塗り</a:t>
            </a: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図形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図形の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書式設定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表</a:t>
            </a: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アイ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コン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太さ</a:t>
            </a: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7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4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+mn-ea"/>
            </a:endParaRP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pic>
        <p:nvPicPr>
          <p:cNvPr id="61" name="Picture 2" descr="「powerpoint」の画像検索結果">
            <a:extLst>
              <a:ext uri="{FF2B5EF4-FFF2-40B4-BE49-F238E27FC236}">
                <a16:creationId xmlns:a16="http://schemas.microsoft.com/office/drawing/2014/main" id="{05DE34C8-7136-4A21-BCFF-0A1236BF72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2006636"/>
            <a:ext cx="1007950" cy="1007950"/>
          </a:xfrm>
          <a:prstGeom prst="rect">
            <a:avLst/>
          </a:prstGeom>
          <a:noFill/>
          <a:ln w="28575"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" name="角丸四角形 67">
            <a:extLst>
              <a:ext uri="{FF2B5EF4-FFF2-40B4-BE49-F238E27FC236}">
                <a16:creationId xmlns:a16="http://schemas.microsoft.com/office/drawing/2014/main" id="{52397E30-6447-4DBA-880A-19EEE89A68FF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5" name="角丸四角形 48">
            <a:extLst>
              <a:ext uri="{FF2B5EF4-FFF2-40B4-BE49-F238E27FC236}">
                <a16:creationId xmlns:a16="http://schemas.microsoft.com/office/drawing/2014/main" id="{CFAB6709-9C1A-4365-9E06-8E2712BC88AD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最背面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移動</a:t>
            </a:r>
          </a:p>
        </p:txBody>
      </p:sp>
    </p:spTree>
    <p:extLst>
      <p:ext uri="{BB962C8B-B14F-4D97-AF65-F5344CB8AC3E}">
        <p14:creationId xmlns:p14="http://schemas.microsoft.com/office/powerpoint/2010/main" val="1582896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角丸四角形 5"/>
          <p:cNvSpPr/>
          <p:nvPr/>
        </p:nvSpPr>
        <p:spPr>
          <a:xfrm>
            <a:off x="57554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7" name="角丸四角形 6"/>
          <p:cNvSpPr/>
          <p:nvPr/>
        </p:nvSpPr>
        <p:spPr>
          <a:xfrm>
            <a:off x="111212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フィルタ</a:t>
            </a:r>
          </a:p>
        </p:txBody>
      </p:sp>
      <p:sp>
        <p:nvSpPr>
          <p:cNvPr id="12" name="角丸四角形 11"/>
          <p:cNvSpPr/>
          <p:nvPr/>
        </p:nvSpPr>
        <p:spPr>
          <a:xfrm>
            <a:off x="3795028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角丸四角形 12"/>
          <p:cNvSpPr/>
          <p:nvPr/>
        </p:nvSpPr>
        <p:spPr>
          <a:xfrm>
            <a:off x="4331609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角丸四角形 13"/>
          <p:cNvSpPr/>
          <p:nvPr/>
        </p:nvSpPr>
        <p:spPr>
          <a:xfrm>
            <a:off x="4868190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角丸四角形 14"/>
          <p:cNvSpPr/>
          <p:nvPr/>
        </p:nvSpPr>
        <p:spPr>
          <a:xfrm>
            <a:off x="5404771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角丸四角形 15"/>
          <p:cNvSpPr/>
          <p:nvPr/>
        </p:nvSpPr>
        <p:spPr>
          <a:xfrm>
            <a:off x="594135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7" name="角丸四角形 16"/>
          <p:cNvSpPr/>
          <p:nvPr/>
        </p:nvSpPr>
        <p:spPr>
          <a:xfrm>
            <a:off x="6477933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8" name="角丸四角形 17"/>
          <p:cNvSpPr/>
          <p:nvPr/>
        </p:nvSpPr>
        <p:spPr>
          <a:xfrm>
            <a:off x="701451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角丸四角形 18"/>
          <p:cNvSpPr/>
          <p:nvPr/>
        </p:nvSpPr>
        <p:spPr>
          <a:xfrm>
            <a:off x="755109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0" name="角丸四角形 19"/>
          <p:cNvSpPr/>
          <p:nvPr/>
        </p:nvSpPr>
        <p:spPr>
          <a:xfrm>
            <a:off x="8087682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角丸四角形 21"/>
          <p:cNvSpPr/>
          <p:nvPr/>
        </p:nvSpPr>
        <p:spPr>
          <a:xfrm>
            <a:off x="136421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セル幅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調整</a:t>
            </a:r>
          </a:p>
        </p:txBody>
      </p:sp>
      <p:sp>
        <p:nvSpPr>
          <p:cNvPr id="26" name="角丸四角形 25"/>
          <p:cNvSpPr/>
          <p:nvPr/>
        </p:nvSpPr>
        <p:spPr>
          <a:xfrm>
            <a:off x="3510536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文字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27" name="角丸四角形 26"/>
          <p:cNvSpPr/>
          <p:nvPr/>
        </p:nvSpPr>
        <p:spPr>
          <a:xfrm>
            <a:off x="4047117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28" name="角丸四角形 27"/>
          <p:cNvSpPr/>
          <p:nvPr/>
        </p:nvSpPr>
        <p:spPr>
          <a:xfrm>
            <a:off x="4583698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格子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</a:p>
        </p:txBody>
      </p:sp>
      <p:sp>
        <p:nvSpPr>
          <p:cNvPr id="29" name="角丸四角形 28"/>
          <p:cNvSpPr/>
          <p:nvPr/>
        </p:nvSpPr>
        <p:spPr>
          <a:xfrm>
            <a:off x="5120279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上罫線</a:t>
            </a:r>
          </a:p>
        </p:txBody>
      </p:sp>
      <p:sp>
        <p:nvSpPr>
          <p:cNvPr id="30" name="角丸四角形 29"/>
          <p:cNvSpPr/>
          <p:nvPr/>
        </p:nvSpPr>
        <p:spPr>
          <a:xfrm>
            <a:off x="5656860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外枠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角丸四角形 30"/>
          <p:cNvSpPr/>
          <p:nvPr/>
        </p:nvSpPr>
        <p:spPr>
          <a:xfrm>
            <a:off x="6193441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角丸四角形 31"/>
          <p:cNvSpPr/>
          <p:nvPr/>
        </p:nvSpPr>
        <p:spPr>
          <a:xfrm>
            <a:off x="6730022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3" name="角丸四角形 32"/>
          <p:cNvSpPr/>
          <p:nvPr/>
        </p:nvSpPr>
        <p:spPr>
          <a:xfrm>
            <a:off x="726660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角丸四角形 33"/>
          <p:cNvSpPr/>
          <p:nvPr/>
        </p:nvSpPr>
        <p:spPr>
          <a:xfrm>
            <a:off x="7803185" y="3895694"/>
            <a:ext cx="749085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シート削除</a:t>
            </a:r>
          </a:p>
        </p:txBody>
      </p:sp>
      <p:sp>
        <p:nvSpPr>
          <p:cNvPr id="35" name="角丸四角形 34"/>
          <p:cNvSpPr/>
          <p:nvPr/>
        </p:nvSpPr>
        <p:spPr>
          <a:xfrm>
            <a:off x="569441" y="3895694"/>
            <a:ext cx="72277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latin typeface="Consolas" panose="020B0609020204030204" pitchFamily="49" charset="0"/>
            </a:endParaRPr>
          </a:p>
        </p:txBody>
      </p:sp>
      <p:sp>
        <p:nvSpPr>
          <p:cNvPr id="36" name="角丸四角形 35"/>
          <p:cNvSpPr/>
          <p:nvPr/>
        </p:nvSpPr>
        <p:spPr>
          <a:xfrm>
            <a:off x="154709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マクロ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実行</a:t>
            </a:r>
          </a:p>
        </p:txBody>
      </p:sp>
      <p:sp>
        <p:nvSpPr>
          <p:cNvPr id="37" name="角丸四角形 36"/>
          <p:cNvSpPr/>
          <p:nvPr/>
        </p:nvSpPr>
        <p:spPr>
          <a:xfrm>
            <a:off x="2083673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en-US" altLang="ja-JP" sz="900">
                <a:solidFill>
                  <a:schemeClr val="bg1"/>
                </a:solidFill>
                <a:latin typeface="Consolas" panose="020B0609020204030204" pitchFamily="49" charset="0"/>
              </a:rPr>
              <a:t>←</a:t>
            </a:r>
          </a:p>
        </p:txBody>
      </p:sp>
      <p:sp>
        <p:nvSpPr>
          <p:cNvPr id="38" name="角丸四角形 37"/>
          <p:cNvSpPr/>
          <p:nvPr/>
        </p:nvSpPr>
        <p:spPr>
          <a:xfrm>
            <a:off x="2620254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背景色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変更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9" name="角丸四角形 38"/>
          <p:cNvSpPr/>
          <p:nvPr/>
        </p:nvSpPr>
        <p:spPr>
          <a:xfrm>
            <a:off x="3156835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切り替え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→</a:t>
            </a:r>
          </a:p>
        </p:txBody>
      </p:sp>
      <p:sp>
        <p:nvSpPr>
          <p:cNvPr id="40" name="角丸四角形 39"/>
          <p:cNvSpPr/>
          <p:nvPr/>
        </p:nvSpPr>
        <p:spPr>
          <a:xfrm>
            <a:off x="3693416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セル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結合</a:t>
            </a:r>
          </a:p>
        </p:txBody>
      </p:sp>
      <p:sp>
        <p:nvSpPr>
          <p:cNvPr id="41" name="角丸四角形 40"/>
          <p:cNvSpPr/>
          <p:nvPr/>
        </p:nvSpPr>
        <p:spPr>
          <a:xfrm>
            <a:off x="4229997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削除</a:t>
            </a:r>
          </a:p>
        </p:txBody>
      </p:sp>
      <p:sp>
        <p:nvSpPr>
          <p:cNvPr id="42" name="角丸四角形 41"/>
          <p:cNvSpPr/>
          <p:nvPr/>
        </p:nvSpPr>
        <p:spPr>
          <a:xfrm>
            <a:off x="4766578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 u="sng">
                <a:solidFill>
                  <a:schemeClr val="bg1"/>
                </a:solidFill>
                <a:latin typeface="Consolas" panose="020B0609020204030204" pitchFamily="49" charset="0"/>
              </a:rPr>
              <a:t>左罫線</a:t>
            </a:r>
            <a:endParaRPr lang="en-US" altLang="ja-JP" sz="900" u="sng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3" name="角丸四角形 42"/>
          <p:cNvSpPr/>
          <p:nvPr/>
        </p:nvSpPr>
        <p:spPr>
          <a:xfrm>
            <a:off x="5303159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下罫線</a:t>
            </a:r>
          </a:p>
        </p:txBody>
      </p:sp>
      <p:sp>
        <p:nvSpPr>
          <p:cNvPr id="44" name="角丸四角形 43"/>
          <p:cNvSpPr/>
          <p:nvPr/>
        </p:nvSpPr>
        <p:spPr>
          <a:xfrm>
            <a:off x="5839740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右罫線</a:t>
            </a:r>
          </a:p>
        </p:txBody>
      </p:sp>
      <p:sp>
        <p:nvSpPr>
          <p:cNvPr id="45" name="角丸四角形 44"/>
          <p:cNvSpPr/>
          <p:nvPr/>
        </p:nvSpPr>
        <p:spPr>
          <a:xfrm>
            <a:off x="6376321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6" name="角丸四角形 45"/>
          <p:cNvSpPr/>
          <p:nvPr/>
        </p:nvSpPr>
        <p:spPr>
          <a:xfrm>
            <a:off x="6912902" y="442147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7" name="角丸四角形 46"/>
          <p:cNvSpPr/>
          <p:nvPr/>
        </p:nvSpPr>
        <p:spPr>
          <a:xfrm>
            <a:off x="7449483" y="4421474"/>
            <a:ext cx="1102786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0" name="角丸四角形 49"/>
          <p:cNvSpPr/>
          <p:nvPr/>
        </p:nvSpPr>
        <p:spPr>
          <a:xfrm>
            <a:off x="1794537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角丸四角形 50"/>
          <p:cNvSpPr/>
          <p:nvPr/>
        </p:nvSpPr>
        <p:spPr>
          <a:xfrm>
            <a:off x="2331118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角丸四角形 51"/>
          <p:cNvSpPr/>
          <p:nvPr/>
        </p:nvSpPr>
        <p:spPr>
          <a:xfrm>
            <a:off x="2867699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3" name="角丸四角形 52"/>
          <p:cNvSpPr/>
          <p:nvPr/>
        </p:nvSpPr>
        <p:spPr>
          <a:xfrm>
            <a:off x="3404280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ウィンドウ</a:t>
            </a:r>
            <a:endParaRPr lang="en-US" altLang="ja-JP" sz="7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700">
                <a:solidFill>
                  <a:schemeClr val="bg1"/>
                </a:solidFill>
                <a:latin typeface="Consolas" panose="020B0609020204030204" pitchFamily="49" charset="0"/>
              </a:rPr>
              <a:t>枠固定</a:t>
            </a:r>
          </a:p>
        </p:txBody>
      </p:sp>
      <p:sp>
        <p:nvSpPr>
          <p:cNvPr id="54" name="角丸四角形 53"/>
          <p:cNvSpPr/>
          <p:nvPr/>
        </p:nvSpPr>
        <p:spPr>
          <a:xfrm>
            <a:off x="3940861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取消線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5" name="角丸四角形 54"/>
          <p:cNvSpPr/>
          <p:nvPr/>
        </p:nvSpPr>
        <p:spPr>
          <a:xfrm>
            <a:off x="4477442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シート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追加</a:t>
            </a:r>
          </a:p>
        </p:txBody>
      </p:sp>
      <p:sp>
        <p:nvSpPr>
          <p:cNvPr id="56" name="角丸四角形 55"/>
          <p:cNvSpPr/>
          <p:nvPr/>
        </p:nvSpPr>
        <p:spPr>
          <a:xfrm>
            <a:off x="5014023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罫線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スタイル</a:t>
            </a:r>
          </a:p>
        </p:txBody>
      </p:sp>
      <p:sp>
        <p:nvSpPr>
          <p:cNvPr id="57" name="角丸四角形 56"/>
          <p:cNvSpPr/>
          <p:nvPr/>
        </p:nvSpPr>
        <p:spPr>
          <a:xfrm>
            <a:off x="5550604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8" name="角丸四角形 57"/>
          <p:cNvSpPr/>
          <p:nvPr/>
        </p:nvSpPr>
        <p:spPr>
          <a:xfrm>
            <a:off x="6087185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角丸四角形 58"/>
          <p:cNvSpPr/>
          <p:nvPr/>
        </p:nvSpPr>
        <p:spPr>
          <a:xfrm>
            <a:off x="6623766" y="494725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endParaRPr lang="ja-JP" altLang="en-US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pic>
        <p:nvPicPr>
          <p:cNvPr id="3076" name="Picture 4" descr="「Excel」の画像検索結果">
            <a:extLst>
              <a:ext uri="{FF2B5EF4-FFF2-40B4-BE49-F238E27FC236}">
                <a16:creationId xmlns:a16="http://schemas.microsoft.com/office/drawing/2014/main" id="{F5E402AB-C9CC-47BF-BCA3-72C560E24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8025" y="1989002"/>
            <a:ext cx="1007950" cy="100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角丸四角形 67">
            <a:extLst>
              <a:ext uri="{FF2B5EF4-FFF2-40B4-BE49-F238E27FC236}">
                <a16:creationId xmlns:a16="http://schemas.microsoft.com/office/drawing/2014/main" id="{8A3E1187-9E56-4AEF-BA74-59653623CE59}"/>
              </a:ext>
            </a:extLst>
          </p:cNvPr>
          <p:cNvSpPr/>
          <p:nvPr/>
        </p:nvSpPr>
        <p:spPr>
          <a:xfrm>
            <a:off x="1900794" y="5473034"/>
            <a:ext cx="749080" cy="465380"/>
          </a:xfrm>
          <a:prstGeom prst="roundRect">
            <a:avLst/>
          </a:prstGeom>
          <a:solidFill>
            <a:schemeClr val="tx2">
              <a:lumMod val="50000"/>
            </a:schemeClr>
          </a:solidFill>
          <a:ln w="12700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tx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Ctrl</a:t>
            </a:r>
            <a:endParaRPr lang="ja-JP" altLang="en-US">
              <a:solidFill>
                <a:schemeClr val="tx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3" name="角丸四角形 48">
            <a:extLst>
              <a:ext uri="{FF2B5EF4-FFF2-40B4-BE49-F238E27FC236}">
                <a16:creationId xmlns:a16="http://schemas.microsoft.com/office/drawing/2014/main" id="{5020D902-3F4E-4502-AC10-6ED82B34FAB1}"/>
              </a:ext>
            </a:extLst>
          </p:cNvPr>
          <p:cNvSpPr/>
          <p:nvPr/>
        </p:nvSpPr>
        <p:spPr>
          <a:xfrm>
            <a:off x="569441" y="4421474"/>
            <a:ext cx="905658" cy="465380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 w="127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en-US" altLang="ja-JP">
                <a:solidFill>
                  <a:schemeClr val="accent2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CAPS</a:t>
            </a:r>
            <a:endParaRPr lang="ja-JP" altLang="en-US">
              <a:solidFill>
                <a:schemeClr val="accent2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2" name="角丸四角形 22">
            <a:extLst>
              <a:ext uri="{FF2B5EF4-FFF2-40B4-BE49-F238E27FC236}">
                <a16:creationId xmlns:a16="http://schemas.microsoft.com/office/drawing/2014/main" id="{CC928FB2-1619-DF58-9F50-2A2644C8B428}"/>
              </a:ext>
            </a:extLst>
          </p:cNvPr>
          <p:cNvSpPr/>
          <p:nvPr/>
        </p:nvSpPr>
        <p:spPr>
          <a:xfrm>
            <a:off x="1900793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左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3" name="角丸四角形 23">
            <a:extLst>
              <a:ext uri="{FF2B5EF4-FFF2-40B4-BE49-F238E27FC236}">
                <a16:creationId xmlns:a16="http://schemas.microsoft.com/office/drawing/2014/main" id="{BD6B0845-40A6-6AB4-AA5F-89D7E91B0B63}"/>
              </a:ext>
            </a:extLst>
          </p:cNvPr>
          <p:cNvSpPr/>
          <p:nvPr/>
        </p:nvSpPr>
        <p:spPr>
          <a:xfrm>
            <a:off x="2437374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角丸四角形 24">
            <a:extLst>
              <a:ext uri="{FF2B5EF4-FFF2-40B4-BE49-F238E27FC236}">
                <a16:creationId xmlns:a16="http://schemas.microsoft.com/office/drawing/2014/main" id="{754F7656-A37A-44E9-91E5-BBB1457CCA72}"/>
              </a:ext>
            </a:extLst>
          </p:cNvPr>
          <p:cNvSpPr/>
          <p:nvPr/>
        </p:nvSpPr>
        <p:spPr>
          <a:xfrm>
            <a:off x="2973955" y="389569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右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5" name="角丸四角形 7">
            <a:extLst>
              <a:ext uri="{FF2B5EF4-FFF2-40B4-BE49-F238E27FC236}">
                <a16:creationId xmlns:a16="http://schemas.microsoft.com/office/drawing/2014/main" id="{95096A7E-4D40-984A-46CE-504F52BDC121}"/>
              </a:ext>
            </a:extLst>
          </p:cNvPr>
          <p:cNvSpPr/>
          <p:nvPr/>
        </p:nvSpPr>
        <p:spPr>
          <a:xfrm>
            <a:off x="1648704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上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21" name="角丸四角形 8">
            <a:extLst>
              <a:ext uri="{FF2B5EF4-FFF2-40B4-BE49-F238E27FC236}">
                <a16:creationId xmlns:a16="http://schemas.microsoft.com/office/drawing/2014/main" id="{4BE41926-5B0B-7365-6BF6-296D3C5EBF80}"/>
              </a:ext>
            </a:extLst>
          </p:cNvPr>
          <p:cNvSpPr/>
          <p:nvPr/>
        </p:nvSpPr>
        <p:spPr>
          <a:xfrm>
            <a:off x="2185285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中央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48" name="角丸四角形 9">
            <a:extLst>
              <a:ext uri="{FF2B5EF4-FFF2-40B4-BE49-F238E27FC236}">
                <a16:creationId xmlns:a16="http://schemas.microsoft.com/office/drawing/2014/main" id="{3D2C54A4-089B-7FDD-890F-3DDFFA926706}"/>
              </a:ext>
            </a:extLst>
          </p:cNvPr>
          <p:cNvSpPr/>
          <p:nvPr/>
        </p:nvSpPr>
        <p:spPr>
          <a:xfrm>
            <a:off x="2721866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下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揃え</a:t>
            </a:r>
          </a:p>
        </p:txBody>
      </p:sp>
      <p:sp>
        <p:nvSpPr>
          <p:cNvPr id="8" name="角丸四角形 10">
            <a:extLst>
              <a:ext uri="{FF2B5EF4-FFF2-40B4-BE49-F238E27FC236}">
                <a16:creationId xmlns:a16="http://schemas.microsoft.com/office/drawing/2014/main" id="{B8DD5CF8-4A9D-1416-83F8-17D3FA20A7DC}"/>
              </a:ext>
            </a:extLst>
          </p:cNvPr>
          <p:cNvSpPr/>
          <p:nvPr/>
        </p:nvSpPr>
        <p:spPr>
          <a:xfrm>
            <a:off x="3258447" y="3369914"/>
            <a:ext cx="464588" cy="465380"/>
          </a:xfrm>
          <a:prstGeom prst="roundRect">
            <a:avLst/>
          </a:prstGeom>
          <a:noFill/>
          <a:ln w="12700"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枠線</a:t>
            </a:r>
            <a:endParaRPr lang="en-US" altLang="ja-JP" sz="90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algn="ctr"/>
            <a:r>
              <a:rPr lang="ja-JP" altLang="en-US" sz="900">
                <a:solidFill>
                  <a:schemeClr val="bg1"/>
                </a:solidFill>
                <a:latin typeface="Consolas" panose="020B0609020204030204" pitchFamily="49" charset="0"/>
              </a:rPr>
              <a:t>色変更</a:t>
            </a:r>
          </a:p>
        </p:txBody>
      </p:sp>
      <p:sp>
        <p:nvSpPr>
          <p:cNvPr id="11" name="タイトル 1">
            <a:extLst>
              <a:ext uri="{FF2B5EF4-FFF2-40B4-BE49-F238E27FC236}">
                <a16:creationId xmlns:a16="http://schemas.microsoft.com/office/drawing/2014/main" id="{0F8EC060-3A28-5C9D-30AF-1BFA479F9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8"/>
            <a:ext cx="8335838" cy="1325563"/>
          </a:xfrm>
        </p:spPr>
        <p:txBody>
          <a:bodyPr anchor="t">
            <a:noAutofit/>
          </a:bodyPr>
          <a:lstStyle/>
          <a:p>
            <a: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App Specific Binds</a:t>
            </a:r>
            <a:br>
              <a:rPr lang="en-US" altLang="ja-JP" sz="36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CAPS &amp; LCMD</a:t>
            </a:r>
            <a:b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</a:b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※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 </a:t>
            </a:r>
            <a:r>
              <a:rPr lang="en-US" altLang="ja-JP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RDP</a:t>
            </a:r>
            <a:r>
              <a:rPr lang="ja-JP" altLang="en-US" sz="2000">
                <a:solidFill>
                  <a:schemeClr val="bg1"/>
                </a:solidFill>
                <a:latin typeface="+mn-ea"/>
                <a:ea typeface="+mn-ea"/>
                <a:cs typeface="Courier New" panose="02070309020205020404" pitchFamily="49" charset="0"/>
              </a:rPr>
              <a:t>先に刺さらないため、非推奨。局所最適化対象のみ</a:t>
            </a:r>
            <a:endParaRPr lang="en-US" altLang="ja-JP" sz="3600">
              <a:solidFill>
                <a:schemeClr val="bg1"/>
              </a:solidFill>
              <a:latin typeface="+mn-ea"/>
              <a:ea typeface="+mn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14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35041</TotalTime>
  <Words>742</Words>
  <Application>Microsoft Office PowerPoint</Application>
  <PresentationFormat>画面に合わせる (4:3)</PresentationFormat>
  <Paragraphs>473</Paragraphs>
  <Slides>11</Slides>
  <Notes>7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6" baseType="lpstr">
      <vt:lpstr>游ゴシック Light</vt:lpstr>
      <vt:lpstr>Arial</vt:lpstr>
      <vt:lpstr>Calibri</vt:lpstr>
      <vt:lpstr>Consolas</vt:lpstr>
      <vt:lpstr>Office テーマ</vt:lpstr>
      <vt:lpstr>Key &amp; Mouse Bindings</vt:lpstr>
      <vt:lpstr>Default</vt:lpstr>
      <vt:lpstr>Layer 2 RCMD | CAPS</vt:lpstr>
      <vt:lpstr>Functions CAPS &amp; ALT</vt:lpstr>
      <vt:lpstr>Extended Clipboards SPACE</vt:lpstr>
      <vt:lpstr>APP Launch / APP Shift CAPS&amp;SPACE   </vt:lpstr>
      <vt:lpstr>LSHIFT &amp; RSHIFT Mouse Control</vt:lpstr>
      <vt:lpstr>App Specific Binds CAPS &amp; LCMD ※ RDP先に刺さらないため、非推奨。局所最適化対象のみ</vt:lpstr>
      <vt:lpstr>App Specific Binds CAPS &amp; LCMD ※ RDP先に刺さらないため、非推奨。局所最適化対象のみ</vt:lpstr>
      <vt:lpstr>Mouse Bindings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ほしい物リスト</dc:title>
  <dc:creator>Microsoft アカウント</dc:creator>
  <cp:lastModifiedBy>sh ito</cp:lastModifiedBy>
  <cp:revision>1798</cp:revision>
  <dcterms:created xsi:type="dcterms:W3CDTF">2015-05-12T16:23:26Z</dcterms:created>
  <dcterms:modified xsi:type="dcterms:W3CDTF">2025-02-09T14:03:12Z</dcterms:modified>
</cp:coreProperties>
</file>