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832" y="506094"/>
            <a:ext cx="584644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0426" y="2680017"/>
            <a:ext cx="6296659" cy="2156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1500" y="1009649"/>
            <a:ext cx="2170430" cy="1071245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dirty="0" spc="-40"/>
              <a:t>PHOENIX </a:t>
            </a:r>
            <a:r>
              <a:rPr dirty="0" spc="-10"/>
              <a:t>SUNUMU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"/>
            <a:ext cx="4914899" cy="68573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51500" y="2187638"/>
            <a:ext cx="3380740" cy="2085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90"/>
              </a:spcBef>
            </a:pPr>
            <a:r>
              <a:rPr dirty="0" sz="2750" spc="-105">
                <a:latin typeface="Verdana"/>
                <a:cs typeface="Verdana"/>
              </a:rPr>
              <a:t>Seyit</a:t>
            </a:r>
            <a:r>
              <a:rPr dirty="0" sz="2750" spc="-120">
                <a:latin typeface="Verdana"/>
                <a:cs typeface="Verdana"/>
              </a:rPr>
              <a:t> </a:t>
            </a:r>
            <a:r>
              <a:rPr dirty="0" sz="2750" spc="-55">
                <a:latin typeface="Verdana"/>
                <a:cs typeface="Verdana"/>
              </a:rPr>
              <a:t>Mustafa</a:t>
            </a:r>
            <a:r>
              <a:rPr dirty="0" sz="2750" spc="-180">
                <a:latin typeface="Verdana"/>
                <a:cs typeface="Verdana"/>
              </a:rPr>
              <a:t> </a:t>
            </a:r>
            <a:r>
              <a:rPr dirty="0" sz="2750" spc="-110">
                <a:latin typeface="Verdana"/>
                <a:cs typeface="Verdana"/>
              </a:rPr>
              <a:t>Demir </a:t>
            </a:r>
            <a:r>
              <a:rPr dirty="0" sz="2750" spc="-90">
                <a:latin typeface="Verdana"/>
                <a:cs typeface="Verdana"/>
              </a:rPr>
              <a:t>Sanzhar</a:t>
            </a:r>
            <a:r>
              <a:rPr dirty="0" sz="2750" spc="-185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Tuibekov </a:t>
            </a:r>
            <a:r>
              <a:rPr dirty="0" sz="2750" spc="-105">
                <a:latin typeface="Verdana"/>
                <a:cs typeface="Verdana"/>
              </a:rPr>
              <a:t>Kerem</a:t>
            </a:r>
            <a:r>
              <a:rPr dirty="0" sz="2750" spc="-155">
                <a:latin typeface="Verdana"/>
                <a:cs typeface="Verdana"/>
              </a:rPr>
              <a:t> </a:t>
            </a:r>
            <a:r>
              <a:rPr dirty="0" sz="2750" spc="-20">
                <a:latin typeface="Verdana"/>
                <a:cs typeface="Verdana"/>
              </a:rPr>
              <a:t>Adin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750" spc="-80">
                <a:latin typeface="Verdana"/>
                <a:cs typeface="Verdana"/>
              </a:rPr>
              <a:t>Buğra</a:t>
            </a:r>
            <a:r>
              <a:rPr dirty="0" sz="2750" spc="-210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Şahin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832" y="506094"/>
            <a:ext cx="1025652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Zenginlik</a:t>
            </a:r>
            <a:r>
              <a:rPr dirty="0" spc="-185"/>
              <a:t> </a:t>
            </a:r>
            <a:r>
              <a:rPr dirty="0" spc="-95"/>
              <a:t>Skoru:</a:t>
            </a:r>
            <a:r>
              <a:rPr dirty="0" spc="-185"/>
              <a:t> </a:t>
            </a:r>
            <a:r>
              <a:rPr dirty="0" spc="-100"/>
              <a:t>Ağırlıklı</a:t>
            </a:r>
            <a:r>
              <a:rPr dirty="0" spc="-155"/>
              <a:t> </a:t>
            </a:r>
            <a:r>
              <a:rPr dirty="0" spc="-55"/>
              <a:t>Hesaplama</a:t>
            </a:r>
            <a:r>
              <a:rPr dirty="0" spc="-140"/>
              <a:t> </a:t>
            </a:r>
            <a:r>
              <a:rPr dirty="0" spc="-25"/>
              <a:t>Yaklaşımı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8005" y="1802637"/>
            <a:ext cx="10168255" cy="354520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40029" marR="5080" indent="-227965">
              <a:lnSpc>
                <a:spcPct val="120100"/>
              </a:lnSpc>
              <a:spcBef>
                <a:spcPts val="1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3200" spc="-45" b="1">
                <a:latin typeface="Tahoma"/>
                <a:cs typeface="Tahoma"/>
              </a:rPr>
              <a:t>Her</a:t>
            </a:r>
            <a:r>
              <a:rPr dirty="0" sz="3200" spc="-140" b="1">
                <a:latin typeface="Tahoma"/>
                <a:cs typeface="Tahoma"/>
              </a:rPr>
              <a:t> </a:t>
            </a:r>
            <a:r>
              <a:rPr dirty="0" sz="3200" spc="-80" b="1">
                <a:latin typeface="Tahoma"/>
                <a:cs typeface="Tahoma"/>
              </a:rPr>
              <a:t>bir</a:t>
            </a:r>
            <a:r>
              <a:rPr dirty="0" sz="3200" spc="-190" b="1">
                <a:latin typeface="Tahoma"/>
                <a:cs typeface="Tahoma"/>
              </a:rPr>
              <a:t> </a:t>
            </a:r>
            <a:r>
              <a:rPr dirty="0" sz="3200" spc="-35" b="1">
                <a:latin typeface="Tahoma"/>
                <a:cs typeface="Tahoma"/>
              </a:rPr>
              <a:t>clusterda</a:t>
            </a:r>
            <a:r>
              <a:rPr dirty="0" sz="3200" spc="-195" b="1">
                <a:latin typeface="Tahoma"/>
                <a:cs typeface="Tahoma"/>
              </a:rPr>
              <a:t> </a:t>
            </a:r>
            <a:r>
              <a:rPr dirty="0" sz="3200" spc="-65" b="1">
                <a:latin typeface="Tahoma"/>
                <a:cs typeface="Tahoma"/>
              </a:rPr>
              <a:t>her</a:t>
            </a:r>
            <a:r>
              <a:rPr dirty="0" sz="3200" spc="-140" b="1">
                <a:latin typeface="Tahoma"/>
                <a:cs typeface="Tahoma"/>
              </a:rPr>
              <a:t> </a:t>
            </a:r>
            <a:r>
              <a:rPr dirty="0" sz="3200" spc="-80" b="1">
                <a:latin typeface="Tahoma"/>
                <a:cs typeface="Tahoma"/>
              </a:rPr>
              <a:t>bir</a:t>
            </a:r>
            <a:r>
              <a:rPr dirty="0" sz="3200" spc="-190" b="1">
                <a:latin typeface="Tahoma"/>
                <a:cs typeface="Tahoma"/>
              </a:rPr>
              <a:t> </a:t>
            </a:r>
            <a:r>
              <a:rPr dirty="0" sz="3200" spc="-65" b="1">
                <a:latin typeface="Tahoma"/>
                <a:cs typeface="Tahoma"/>
              </a:rPr>
              <a:t>kumeye</a:t>
            </a:r>
            <a:r>
              <a:rPr dirty="0" sz="3200" spc="-175" b="1">
                <a:latin typeface="Tahoma"/>
                <a:cs typeface="Tahoma"/>
              </a:rPr>
              <a:t> </a:t>
            </a:r>
            <a:r>
              <a:rPr dirty="0" sz="3200" spc="-80" b="1">
                <a:latin typeface="Tahoma"/>
                <a:cs typeface="Tahoma"/>
              </a:rPr>
              <a:t>veriyi</a:t>
            </a:r>
            <a:r>
              <a:rPr dirty="0" sz="3200" spc="-190" b="1">
                <a:latin typeface="Tahoma"/>
                <a:cs typeface="Tahoma"/>
              </a:rPr>
              <a:t> </a:t>
            </a:r>
            <a:r>
              <a:rPr dirty="0" sz="3200" spc="-10" b="1">
                <a:latin typeface="Tahoma"/>
                <a:cs typeface="Tahoma"/>
              </a:rPr>
              <a:t>inceleyerek </a:t>
            </a:r>
            <a:r>
              <a:rPr dirty="0" sz="3200" spc="-10" b="1">
                <a:latin typeface="Tahoma"/>
                <a:cs typeface="Tahoma"/>
              </a:rPr>
              <a:t>	</a:t>
            </a:r>
            <a:r>
              <a:rPr dirty="0" sz="3200" spc="-85" b="1">
                <a:latin typeface="Tahoma"/>
                <a:cs typeface="Tahoma"/>
              </a:rPr>
              <a:t>kararlastirdigimiz</a:t>
            </a:r>
            <a:r>
              <a:rPr dirty="0" sz="3200" spc="-80" b="1">
                <a:latin typeface="Tahoma"/>
                <a:cs typeface="Tahoma"/>
              </a:rPr>
              <a:t> </a:t>
            </a:r>
            <a:r>
              <a:rPr dirty="0" sz="3200" spc="-65" b="1">
                <a:latin typeface="Tahoma"/>
                <a:cs typeface="Tahoma"/>
              </a:rPr>
              <a:t>carpanlarla</a:t>
            </a:r>
            <a:r>
              <a:rPr dirty="0" sz="3200" spc="-120" b="1">
                <a:latin typeface="Tahoma"/>
                <a:cs typeface="Tahoma"/>
              </a:rPr>
              <a:t> </a:t>
            </a:r>
            <a:r>
              <a:rPr dirty="0" sz="3200" spc="-80" b="1">
                <a:latin typeface="Tahoma"/>
                <a:cs typeface="Tahoma"/>
              </a:rPr>
              <a:t>bir</a:t>
            </a:r>
            <a:r>
              <a:rPr dirty="0" sz="3200" spc="-125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score</a:t>
            </a:r>
            <a:r>
              <a:rPr dirty="0" sz="3200" spc="-135" b="1">
                <a:latin typeface="Tahoma"/>
                <a:cs typeface="Tahoma"/>
              </a:rPr>
              <a:t> </a:t>
            </a:r>
            <a:r>
              <a:rPr dirty="0" sz="3200" spc="-10" b="1">
                <a:latin typeface="Tahoma"/>
                <a:cs typeface="Tahoma"/>
              </a:rPr>
              <a:t>atadik. </a:t>
            </a:r>
            <a:r>
              <a:rPr dirty="0" sz="3200" spc="-10" b="1">
                <a:latin typeface="Tahoma"/>
                <a:cs typeface="Tahoma"/>
              </a:rPr>
              <a:t>	</a:t>
            </a:r>
            <a:r>
              <a:rPr dirty="0" sz="3200" spc="-85" b="1">
                <a:latin typeface="Tahoma"/>
                <a:cs typeface="Tahoma"/>
              </a:rPr>
              <a:t>Kullanicinin</a:t>
            </a:r>
            <a:r>
              <a:rPr dirty="0" sz="3200" spc="-114" b="1">
                <a:latin typeface="Tahoma"/>
                <a:cs typeface="Tahoma"/>
              </a:rPr>
              <a:t> </a:t>
            </a:r>
            <a:r>
              <a:rPr dirty="0" sz="3200" spc="-50" b="1">
                <a:latin typeface="Tahoma"/>
                <a:cs typeface="Tahoma"/>
              </a:rPr>
              <a:t>skoru</a:t>
            </a:r>
            <a:r>
              <a:rPr dirty="0" sz="3200" spc="-155" b="1">
                <a:latin typeface="Tahoma"/>
                <a:cs typeface="Tahoma"/>
              </a:rPr>
              <a:t> </a:t>
            </a:r>
            <a:r>
              <a:rPr dirty="0" sz="3200" spc="-105" b="1">
                <a:latin typeface="Tahoma"/>
                <a:cs typeface="Tahoma"/>
              </a:rPr>
              <a:t>bulundugu</a:t>
            </a:r>
            <a:r>
              <a:rPr dirty="0" sz="3200" spc="-150" b="1">
                <a:latin typeface="Tahoma"/>
                <a:cs typeface="Tahoma"/>
              </a:rPr>
              <a:t> </a:t>
            </a:r>
            <a:r>
              <a:rPr dirty="0" sz="3200" spc="-95" b="1">
                <a:latin typeface="Tahoma"/>
                <a:cs typeface="Tahoma"/>
              </a:rPr>
              <a:t>gruplara</a:t>
            </a:r>
            <a:r>
              <a:rPr dirty="0" sz="3200" spc="-110" b="1">
                <a:latin typeface="Tahoma"/>
                <a:cs typeface="Tahoma"/>
              </a:rPr>
              <a:t> </a:t>
            </a:r>
            <a:r>
              <a:rPr dirty="0" sz="3200" spc="-90" b="1">
                <a:latin typeface="Tahoma"/>
                <a:cs typeface="Tahoma"/>
              </a:rPr>
              <a:t>bagli</a:t>
            </a:r>
            <a:r>
              <a:rPr dirty="0" sz="3200" spc="-150" b="1">
                <a:latin typeface="Tahoma"/>
                <a:cs typeface="Tahoma"/>
              </a:rPr>
              <a:t> </a:t>
            </a:r>
            <a:r>
              <a:rPr dirty="0" sz="3200" spc="-10" b="1">
                <a:latin typeface="Tahoma"/>
                <a:cs typeface="Tahoma"/>
              </a:rPr>
              <a:t>olarak </a:t>
            </a:r>
            <a:r>
              <a:rPr dirty="0" sz="3200" spc="-10" b="1">
                <a:latin typeface="Tahoma"/>
                <a:cs typeface="Tahoma"/>
              </a:rPr>
              <a:t>	</a:t>
            </a:r>
            <a:r>
              <a:rPr dirty="0" sz="3200" spc="-75" b="1">
                <a:latin typeface="Tahoma"/>
                <a:cs typeface="Tahoma"/>
              </a:rPr>
              <a:t>hesaplandi.</a:t>
            </a:r>
            <a:r>
              <a:rPr dirty="0" sz="3200" spc="-150" b="1">
                <a:latin typeface="Tahoma"/>
                <a:cs typeface="Tahoma"/>
              </a:rPr>
              <a:t> </a:t>
            </a:r>
            <a:r>
              <a:rPr dirty="0" sz="3200" spc="-65" b="1">
                <a:latin typeface="Tahoma"/>
                <a:cs typeface="Tahoma"/>
              </a:rPr>
              <a:t>Restaurant</a:t>
            </a:r>
            <a:r>
              <a:rPr dirty="0" sz="3200" spc="-150" b="1">
                <a:latin typeface="Tahoma"/>
                <a:cs typeface="Tahoma"/>
              </a:rPr>
              <a:t> </a:t>
            </a:r>
            <a:r>
              <a:rPr dirty="0" sz="3200" spc="-30" b="1">
                <a:latin typeface="Tahoma"/>
                <a:cs typeface="Tahoma"/>
              </a:rPr>
              <a:t>ve</a:t>
            </a:r>
            <a:r>
              <a:rPr dirty="0" sz="3200" spc="-180" b="1">
                <a:latin typeface="Tahoma"/>
                <a:cs typeface="Tahoma"/>
              </a:rPr>
              <a:t> </a:t>
            </a:r>
            <a:r>
              <a:rPr dirty="0" sz="3200" spc="-10" b="1">
                <a:latin typeface="Tahoma"/>
                <a:cs typeface="Tahoma"/>
              </a:rPr>
              <a:t>kafe</a:t>
            </a:r>
            <a:r>
              <a:rPr dirty="0" sz="3200" spc="-165" b="1">
                <a:latin typeface="Tahoma"/>
                <a:cs typeface="Tahoma"/>
              </a:rPr>
              <a:t> </a:t>
            </a:r>
            <a:r>
              <a:rPr dirty="0" sz="3200" spc="-85" b="1">
                <a:latin typeface="Tahoma"/>
                <a:cs typeface="Tahoma"/>
              </a:rPr>
              <a:t>verilerine</a:t>
            </a:r>
            <a:r>
              <a:rPr dirty="0" sz="3200" spc="-125" b="1">
                <a:latin typeface="Tahoma"/>
                <a:cs typeface="Tahoma"/>
              </a:rPr>
              <a:t> </a:t>
            </a:r>
            <a:r>
              <a:rPr dirty="0" sz="3200" spc="-20" b="1">
                <a:latin typeface="Tahoma"/>
                <a:cs typeface="Tahoma"/>
              </a:rPr>
              <a:t>daha </a:t>
            </a:r>
            <a:r>
              <a:rPr dirty="0" sz="3200" spc="-20" b="1">
                <a:latin typeface="Tahoma"/>
                <a:cs typeface="Tahoma"/>
              </a:rPr>
              <a:t>	</a:t>
            </a:r>
            <a:r>
              <a:rPr dirty="0" sz="3200" spc="-95" b="1">
                <a:latin typeface="Tahoma"/>
                <a:cs typeface="Tahoma"/>
              </a:rPr>
              <a:t>buyuk</a:t>
            </a:r>
            <a:r>
              <a:rPr dirty="0" sz="3200" spc="-90" b="1">
                <a:latin typeface="Tahoma"/>
                <a:cs typeface="Tahoma"/>
              </a:rPr>
              <a:t> </a:t>
            </a:r>
            <a:r>
              <a:rPr dirty="0" sz="3200" spc="-105" b="1">
                <a:latin typeface="Tahoma"/>
                <a:cs typeface="Tahoma"/>
              </a:rPr>
              <a:t>weight</a:t>
            </a:r>
            <a:r>
              <a:rPr dirty="0" sz="3200" spc="-140" b="1">
                <a:latin typeface="Tahoma"/>
                <a:cs typeface="Tahoma"/>
              </a:rPr>
              <a:t> </a:t>
            </a:r>
            <a:r>
              <a:rPr dirty="0" sz="3200" spc="-110" b="1">
                <a:latin typeface="Tahoma"/>
                <a:cs typeface="Tahoma"/>
              </a:rPr>
              <a:t>atandi.</a:t>
            </a:r>
            <a:r>
              <a:rPr dirty="0" sz="3200" spc="-130" b="1">
                <a:latin typeface="Tahoma"/>
                <a:cs typeface="Tahoma"/>
              </a:rPr>
              <a:t> </a:t>
            </a:r>
            <a:r>
              <a:rPr dirty="0" sz="3200" spc="-20" b="1">
                <a:latin typeface="Tahoma"/>
                <a:cs typeface="Tahoma"/>
              </a:rPr>
              <a:t>Total</a:t>
            </a:r>
            <a:r>
              <a:rPr dirty="0" sz="3200" spc="-90" b="1">
                <a:latin typeface="Tahoma"/>
                <a:cs typeface="Tahoma"/>
              </a:rPr>
              <a:t> </a:t>
            </a:r>
            <a:r>
              <a:rPr dirty="0" sz="3200" spc="-85" b="1">
                <a:latin typeface="Tahoma"/>
                <a:cs typeface="Tahoma"/>
              </a:rPr>
              <a:t>zenginlik</a:t>
            </a:r>
            <a:r>
              <a:rPr dirty="0" sz="3200" spc="-105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score</a:t>
            </a:r>
            <a:r>
              <a:rPr dirty="0" sz="3200" spc="-155" b="1">
                <a:latin typeface="Tahoma"/>
                <a:cs typeface="Tahoma"/>
              </a:rPr>
              <a:t> </a:t>
            </a:r>
            <a:r>
              <a:rPr dirty="0" sz="3200" spc="-25" b="1">
                <a:latin typeface="Tahoma"/>
                <a:cs typeface="Tahoma"/>
              </a:rPr>
              <a:t>ve </a:t>
            </a:r>
            <a:r>
              <a:rPr dirty="0" sz="3200" spc="-25" b="1">
                <a:latin typeface="Tahoma"/>
                <a:cs typeface="Tahoma"/>
              </a:rPr>
              <a:t>	</a:t>
            </a:r>
            <a:r>
              <a:rPr dirty="0" sz="3200" spc="-35" b="1">
                <a:latin typeface="Tahoma"/>
                <a:cs typeface="Tahoma"/>
              </a:rPr>
              <a:t>persona</a:t>
            </a:r>
            <a:r>
              <a:rPr dirty="0" sz="3200" spc="-175" b="1">
                <a:latin typeface="Tahoma"/>
                <a:cs typeface="Tahoma"/>
              </a:rPr>
              <a:t> </a:t>
            </a:r>
            <a:r>
              <a:rPr dirty="0" sz="3200" spc="-75" b="1">
                <a:latin typeface="Tahoma"/>
                <a:cs typeface="Tahoma"/>
              </a:rPr>
              <a:t>streamlit</a:t>
            </a:r>
            <a:r>
              <a:rPr dirty="0" sz="3200" spc="-160" b="1">
                <a:latin typeface="Tahoma"/>
                <a:cs typeface="Tahoma"/>
              </a:rPr>
              <a:t> </a:t>
            </a:r>
            <a:r>
              <a:rPr dirty="0" sz="3200" spc="-65" b="1">
                <a:latin typeface="Tahoma"/>
                <a:cs typeface="Tahoma"/>
              </a:rPr>
              <a:t>olarak</a:t>
            </a:r>
            <a:r>
              <a:rPr dirty="0" sz="3200" spc="-190" b="1">
                <a:latin typeface="Tahoma"/>
                <a:cs typeface="Tahoma"/>
              </a:rPr>
              <a:t> </a:t>
            </a:r>
            <a:r>
              <a:rPr dirty="0" sz="3200" spc="-10" b="1">
                <a:latin typeface="Tahoma"/>
                <a:cs typeface="Tahoma"/>
              </a:rPr>
              <a:t>sunuldu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938205" y="5315940"/>
            <a:ext cx="921385" cy="942340"/>
          </a:xfrm>
          <a:custGeom>
            <a:avLst/>
            <a:gdLst/>
            <a:ahLst/>
            <a:cxnLst/>
            <a:rect l="l" t="t" r="r" b="b"/>
            <a:pathLst>
              <a:path w="921384" h="942339">
                <a:moveTo>
                  <a:pt x="360527" y="511111"/>
                </a:moveTo>
                <a:lnTo>
                  <a:pt x="160235" y="511111"/>
                </a:lnTo>
                <a:lnTo>
                  <a:pt x="160235" y="780122"/>
                </a:lnTo>
                <a:lnTo>
                  <a:pt x="360527" y="780122"/>
                </a:lnTo>
                <a:lnTo>
                  <a:pt x="360527" y="511111"/>
                </a:lnTo>
                <a:close/>
              </a:path>
              <a:path w="921384" h="942339">
                <a:moveTo>
                  <a:pt x="587527" y="0"/>
                </a:moveTo>
                <a:lnTo>
                  <a:pt x="404063" y="0"/>
                </a:lnTo>
                <a:lnTo>
                  <a:pt x="476973" y="73444"/>
                </a:lnTo>
                <a:lnTo>
                  <a:pt x="154749" y="398005"/>
                </a:lnTo>
                <a:lnTo>
                  <a:pt x="192405" y="435940"/>
                </a:lnTo>
                <a:lnTo>
                  <a:pt x="514629" y="111518"/>
                </a:lnTo>
                <a:lnTo>
                  <a:pt x="587527" y="184810"/>
                </a:lnTo>
                <a:lnTo>
                  <a:pt x="587527" y="0"/>
                </a:lnTo>
                <a:close/>
              </a:path>
              <a:path w="921384" h="942339">
                <a:moveTo>
                  <a:pt x="640943" y="269011"/>
                </a:moveTo>
                <a:lnTo>
                  <a:pt x="440651" y="269011"/>
                </a:lnTo>
                <a:lnTo>
                  <a:pt x="440651" y="780122"/>
                </a:lnTo>
                <a:lnTo>
                  <a:pt x="640943" y="780122"/>
                </a:lnTo>
                <a:lnTo>
                  <a:pt x="640943" y="269011"/>
                </a:lnTo>
                <a:close/>
              </a:path>
              <a:path w="921384" h="942339">
                <a:moveTo>
                  <a:pt x="921359" y="860399"/>
                </a:moveTo>
                <a:lnTo>
                  <a:pt x="80111" y="860399"/>
                </a:lnTo>
                <a:lnTo>
                  <a:pt x="80111" y="38"/>
                </a:lnTo>
                <a:lnTo>
                  <a:pt x="0" y="38"/>
                </a:lnTo>
                <a:lnTo>
                  <a:pt x="0" y="860399"/>
                </a:lnTo>
                <a:lnTo>
                  <a:pt x="0" y="941971"/>
                </a:lnTo>
                <a:lnTo>
                  <a:pt x="921359" y="941971"/>
                </a:lnTo>
                <a:lnTo>
                  <a:pt x="921359" y="860399"/>
                </a:lnTo>
                <a:close/>
              </a:path>
              <a:path w="921384" h="942339">
                <a:moveTo>
                  <a:pt x="921359" y="0"/>
                </a:moveTo>
                <a:lnTo>
                  <a:pt x="721067" y="0"/>
                </a:lnTo>
                <a:lnTo>
                  <a:pt x="721067" y="780122"/>
                </a:lnTo>
                <a:lnTo>
                  <a:pt x="921359" y="780122"/>
                </a:lnTo>
                <a:lnTo>
                  <a:pt x="921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855918" y="1357205"/>
            <a:ext cx="1113790" cy="953769"/>
          </a:xfrm>
          <a:custGeom>
            <a:avLst/>
            <a:gdLst/>
            <a:ahLst/>
            <a:cxnLst/>
            <a:rect l="l" t="t" r="r" b="b"/>
            <a:pathLst>
              <a:path w="1113790" h="953769">
                <a:moveTo>
                  <a:pt x="371117" y="0"/>
                </a:moveTo>
                <a:lnTo>
                  <a:pt x="289769" y="2539"/>
                </a:lnTo>
                <a:lnTo>
                  <a:pt x="241857" y="7619"/>
                </a:lnTo>
                <a:lnTo>
                  <a:pt x="192387" y="15239"/>
                </a:lnTo>
                <a:lnTo>
                  <a:pt x="143808" y="25399"/>
                </a:lnTo>
                <a:lnTo>
                  <a:pt x="98569" y="41909"/>
                </a:lnTo>
                <a:lnTo>
                  <a:pt x="59119" y="62229"/>
                </a:lnTo>
                <a:lnTo>
                  <a:pt x="27908" y="87629"/>
                </a:lnTo>
                <a:lnTo>
                  <a:pt x="0" y="158749"/>
                </a:lnTo>
                <a:lnTo>
                  <a:pt x="0" y="292099"/>
                </a:lnTo>
                <a:lnTo>
                  <a:pt x="3251" y="318769"/>
                </a:lnTo>
                <a:lnTo>
                  <a:pt x="13088" y="342899"/>
                </a:lnTo>
                <a:lnTo>
                  <a:pt x="29635" y="365759"/>
                </a:lnTo>
                <a:lnTo>
                  <a:pt x="53016" y="384809"/>
                </a:lnTo>
                <a:lnTo>
                  <a:pt x="53016" y="410209"/>
                </a:lnTo>
                <a:lnTo>
                  <a:pt x="31312" y="427989"/>
                </a:lnTo>
                <a:lnTo>
                  <a:pt x="14579" y="449579"/>
                </a:lnTo>
                <a:lnTo>
                  <a:pt x="3810" y="474979"/>
                </a:lnTo>
                <a:lnTo>
                  <a:pt x="0" y="504189"/>
                </a:lnTo>
                <a:lnTo>
                  <a:pt x="0" y="636269"/>
                </a:lnTo>
                <a:lnTo>
                  <a:pt x="9153" y="679449"/>
                </a:lnTo>
                <a:lnTo>
                  <a:pt x="36449" y="716279"/>
                </a:lnTo>
                <a:lnTo>
                  <a:pt x="81638" y="746759"/>
                </a:lnTo>
                <a:lnTo>
                  <a:pt x="144473" y="768349"/>
                </a:lnTo>
                <a:lnTo>
                  <a:pt x="183822" y="778509"/>
                </a:lnTo>
                <a:lnTo>
                  <a:pt x="226733" y="786129"/>
                </a:lnTo>
                <a:lnTo>
                  <a:pt x="272635" y="791210"/>
                </a:lnTo>
                <a:lnTo>
                  <a:pt x="320954" y="793750"/>
                </a:lnTo>
                <a:lnTo>
                  <a:pt x="371118" y="795020"/>
                </a:lnTo>
                <a:lnTo>
                  <a:pt x="380271" y="838200"/>
                </a:lnTo>
                <a:lnTo>
                  <a:pt x="407567" y="875030"/>
                </a:lnTo>
                <a:lnTo>
                  <a:pt x="452755" y="905510"/>
                </a:lnTo>
                <a:lnTo>
                  <a:pt x="515587" y="928370"/>
                </a:lnTo>
                <a:lnTo>
                  <a:pt x="554936" y="937260"/>
                </a:lnTo>
                <a:lnTo>
                  <a:pt x="597848" y="944880"/>
                </a:lnTo>
                <a:lnTo>
                  <a:pt x="643749" y="949960"/>
                </a:lnTo>
                <a:lnTo>
                  <a:pt x="692068" y="953770"/>
                </a:lnTo>
                <a:lnTo>
                  <a:pt x="779678" y="953770"/>
                </a:lnTo>
                <a:lnTo>
                  <a:pt x="823581" y="951230"/>
                </a:lnTo>
                <a:lnTo>
                  <a:pt x="871492" y="947420"/>
                </a:lnTo>
                <a:lnTo>
                  <a:pt x="920961" y="939800"/>
                </a:lnTo>
                <a:lnTo>
                  <a:pt x="969540" y="928370"/>
                </a:lnTo>
                <a:lnTo>
                  <a:pt x="1014779" y="913130"/>
                </a:lnTo>
                <a:lnTo>
                  <a:pt x="1054228" y="892810"/>
                </a:lnTo>
                <a:lnTo>
                  <a:pt x="1076076" y="875030"/>
                </a:lnTo>
                <a:lnTo>
                  <a:pt x="703361" y="875030"/>
                </a:lnTo>
                <a:lnTo>
                  <a:pt x="690044" y="873760"/>
                </a:lnTo>
                <a:lnTo>
                  <a:pt x="676977" y="873760"/>
                </a:lnTo>
                <a:lnTo>
                  <a:pt x="664033" y="872490"/>
                </a:lnTo>
                <a:lnTo>
                  <a:pt x="664033" y="866140"/>
                </a:lnTo>
                <a:lnTo>
                  <a:pt x="611017" y="866140"/>
                </a:lnTo>
                <a:lnTo>
                  <a:pt x="570385" y="858520"/>
                </a:lnTo>
                <a:lnTo>
                  <a:pt x="558000" y="855980"/>
                </a:lnTo>
                <a:lnTo>
                  <a:pt x="558000" y="840740"/>
                </a:lnTo>
                <a:lnTo>
                  <a:pt x="504984" y="840740"/>
                </a:lnTo>
                <a:lnTo>
                  <a:pt x="466050" y="819150"/>
                </a:lnTo>
                <a:lnTo>
                  <a:pt x="451968" y="792480"/>
                </a:lnTo>
                <a:lnTo>
                  <a:pt x="982131" y="792480"/>
                </a:lnTo>
                <a:lnTo>
                  <a:pt x="996007" y="788670"/>
                </a:lnTo>
                <a:lnTo>
                  <a:pt x="1009633" y="783590"/>
                </a:lnTo>
                <a:lnTo>
                  <a:pt x="1022763" y="777240"/>
                </a:lnTo>
                <a:lnTo>
                  <a:pt x="1035148" y="770890"/>
                </a:lnTo>
                <a:lnTo>
                  <a:pt x="1113347" y="770890"/>
                </a:lnTo>
                <a:lnTo>
                  <a:pt x="1113347" y="742950"/>
                </a:lnTo>
                <a:lnTo>
                  <a:pt x="664033" y="742950"/>
                </a:lnTo>
                <a:lnTo>
                  <a:pt x="650344" y="741680"/>
                </a:lnTo>
                <a:lnTo>
                  <a:pt x="637028" y="741680"/>
                </a:lnTo>
                <a:lnTo>
                  <a:pt x="611017" y="739140"/>
                </a:lnTo>
                <a:lnTo>
                  <a:pt x="611017" y="732790"/>
                </a:lnTo>
                <a:lnTo>
                  <a:pt x="558000" y="732790"/>
                </a:lnTo>
                <a:lnTo>
                  <a:pt x="544125" y="731520"/>
                </a:lnTo>
                <a:lnTo>
                  <a:pt x="517368" y="726440"/>
                </a:lnTo>
                <a:lnTo>
                  <a:pt x="504984" y="723900"/>
                </a:lnTo>
                <a:lnTo>
                  <a:pt x="504984" y="715010"/>
                </a:lnTo>
                <a:lnTo>
                  <a:pt x="332681" y="715010"/>
                </a:lnTo>
                <a:lnTo>
                  <a:pt x="322740" y="713740"/>
                </a:lnTo>
                <a:lnTo>
                  <a:pt x="312800" y="713740"/>
                </a:lnTo>
                <a:lnTo>
                  <a:pt x="302859" y="712470"/>
                </a:lnTo>
                <a:lnTo>
                  <a:pt x="292919" y="712470"/>
                </a:lnTo>
                <a:lnTo>
                  <a:pt x="292919" y="706120"/>
                </a:lnTo>
                <a:lnTo>
                  <a:pt x="239902" y="706119"/>
                </a:lnTo>
                <a:lnTo>
                  <a:pt x="226027" y="704849"/>
                </a:lnTo>
                <a:lnTo>
                  <a:pt x="199270" y="699769"/>
                </a:lnTo>
                <a:lnTo>
                  <a:pt x="186886" y="697229"/>
                </a:lnTo>
                <a:lnTo>
                  <a:pt x="186886" y="681989"/>
                </a:lnTo>
                <a:lnTo>
                  <a:pt x="133870" y="681989"/>
                </a:lnTo>
                <a:lnTo>
                  <a:pt x="94936" y="660399"/>
                </a:lnTo>
                <a:lnTo>
                  <a:pt x="80853" y="612139"/>
                </a:lnTo>
                <a:lnTo>
                  <a:pt x="1101890" y="612140"/>
                </a:lnTo>
                <a:lnTo>
                  <a:pt x="1101418" y="610870"/>
                </a:lnTo>
                <a:lnTo>
                  <a:pt x="1100453" y="609600"/>
                </a:lnTo>
                <a:lnTo>
                  <a:pt x="690541" y="609600"/>
                </a:lnTo>
                <a:lnTo>
                  <a:pt x="623475" y="608330"/>
                </a:lnTo>
                <a:lnTo>
                  <a:pt x="562019" y="601980"/>
                </a:lnTo>
                <a:lnTo>
                  <a:pt x="507890" y="591820"/>
                </a:lnTo>
                <a:lnTo>
                  <a:pt x="462803" y="580390"/>
                </a:lnTo>
                <a:lnTo>
                  <a:pt x="425111" y="562610"/>
                </a:lnTo>
                <a:lnTo>
                  <a:pt x="292919" y="562610"/>
                </a:lnTo>
                <a:lnTo>
                  <a:pt x="252287" y="554989"/>
                </a:lnTo>
                <a:lnTo>
                  <a:pt x="239902" y="552449"/>
                </a:lnTo>
                <a:lnTo>
                  <a:pt x="239902" y="535939"/>
                </a:lnTo>
                <a:lnTo>
                  <a:pt x="186886" y="535939"/>
                </a:lnTo>
                <a:lnTo>
                  <a:pt x="147952" y="515619"/>
                </a:lnTo>
                <a:lnTo>
                  <a:pt x="133869" y="466089"/>
                </a:lnTo>
                <a:lnTo>
                  <a:pt x="521422" y="466090"/>
                </a:lnTo>
                <a:lnTo>
                  <a:pt x="562019" y="458470"/>
                </a:lnTo>
                <a:lnTo>
                  <a:pt x="623475" y="453390"/>
                </a:lnTo>
                <a:lnTo>
                  <a:pt x="690541" y="450850"/>
                </a:lnTo>
                <a:lnTo>
                  <a:pt x="1026148" y="450850"/>
                </a:lnTo>
                <a:lnTo>
                  <a:pt x="1025207" y="449580"/>
                </a:lnTo>
                <a:lnTo>
                  <a:pt x="980019" y="420370"/>
                </a:lnTo>
                <a:lnTo>
                  <a:pt x="917186" y="397510"/>
                </a:lnTo>
                <a:lnTo>
                  <a:pt x="859531" y="384810"/>
                </a:lnTo>
                <a:lnTo>
                  <a:pt x="793923" y="375920"/>
                </a:lnTo>
                <a:lnTo>
                  <a:pt x="795248" y="370840"/>
                </a:lnTo>
                <a:lnTo>
                  <a:pt x="332246" y="370840"/>
                </a:lnTo>
                <a:lnTo>
                  <a:pt x="305862" y="369569"/>
                </a:lnTo>
                <a:lnTo>
                  <a:pt x="292918" y="368299"/>
                </a:lnTo>
                <a:lnTo>
                  <a:pt x="292918" y="363219"/>
                </a:lnTo>
                <a:lnTo>
                  <a:pt x="239902" y="363219"/>
                </a:lnTo>
                <a:lnTo>
                  <a:pt x="226027" y="360679"/>
                </a:lnTo>
                <a:lnTo>
                  <a:pt x="212400" y="359409"/>
                </a:lnTo>
                <a:lnTo>
                  <a:pt x="199270" y="356869"/>
                </a:lnTo>
                <a:lnTo>
                  <a:pt x="186886" y="354329"/>
                </a:lnTo>
                <a:lnTo>
                  <a:pt x="186886" y="336549"/>
                </a:lnTo>
                <a:lnTo>
                  <a:pt x="133869" y="336549"/>
                </a:lnTo>
                <a:lnTo>
                  <a:pt x="94936" y="314959"/>
                </a:lnTo>
                <a:lnTo>
                  <a:pt x="80853" y="267969"/>
                </a:lnTo>
                <a:lnTo>
                  <a:pt x="745349" y="267970"/>
                </a:lnTo>
                <a:lnTo>
                  <a:pt x="742232" y="265430"/>
                </a:lnTo>
                <a:lnTo>
                  <a:pt x="742232" y="238760"/>
                </a:lnTo>
                <a:lnTo>
                  <a:pt x="372443" y="238760"/>
                </a:lnTo>
                <a:lnTo>
                  <a:pt x="305376" y="236219"/>
                </a:lnTo>
                <a:lnTo>
                  <a:pt x="243921" y="231139"/>
                </a:lnTo>
                <a:lnTo>
                  <a:pt x="189792" y="220979"/>
                </a:lnTo>
                <a:lnTo>
                  <a:pt x="144704" y="208279"/>
                </a:lnTo>
                <a:lnTo>
                  <a:pt x="88519" y="177799"/>
                </a:lnTo>
                <a:lnTo>
                  <a:pt x="80853" y="158749"/>
                </a:lnTo>
                <a:lnTo>
                  <a:pt x="88519" y="140969"/>
                </a:lnTo>
                <a:lnTo>
                  <a:pt x="144704" y="109219"/>
                </a:lnTo>
                <a:lnTo>
                  <a:pt x="189791" y="97789"/>
                </a:lnTo>
                <a:lnTo>
                  <a:pt x="243921" y="87629"/>
                </a:lnTo>
                <a:lnTo>
                  <a:pt x="305376" y="81279"/>
                </a:lnTo>
                <a:lnTo>
                  <a:pt x="372443" y="80010"/>
                </a:lnTo>
                <a:lnTo>
                  <a:pt x="706724" y="80010"/>
                </a:lnTo>
                <a:lnTo>
                  <a:pt x="705783" y="78740"/>
                </a:lnTo>
                <a:lnTo>
                  <a:pt x="660595" y="49530"/>
                </a:lnTo>
                <a:lnTo>
                  <a:pt x="597762" y="26670"/>
                </a:lnTo>
                <a:lnTo>
                  <a:pt x="558414" y="17780"/>
                </a:lnTo>
                <a:lnTo>
                  <a:pt x="515502" y="10160"/>
                </a:lnTo>
                <a:lnTo>
                  <a:pt x="469601" y="5080"/>
                </a:lnTo>
                <a:lnTo>
                  <a:pt x="421281" y="1270"/>
                </a:lnTo>
                <a:lnTo>
                  <a:pt x="371117" y="0"/>
                </a:lnTo>
                <a:close/>
              </a:path>
              <a:path w="1113790" h="953769">
                <a:moveTo>
                  <a:pt x="770066" y="821690"/>
                </a:moveTo>
                <a:lnTo>
                  <a:pt x="717050" y="821690"/>
                </a:lnTo>
                <a:lnTo>
                  <a:pt x="717050" y="875030"/>
                </a:lnTo>
                <a:lnTo>
                  <a:pt x="770066" y="875030"/>
                </a:lnTo>
                <a:lnTo>
                  <a:pt x="770066" y="821690"/>
                </a:lnTo>
                <a:close/>
              </a:path>
              <a:path w="1113790" h="953769">
                <a:moveTo>
                  <a:pt x="876099" y="819150"/>
                </a:moveTo>
                <a:lnTo>
                  <a:pt x="823082" y="819150"/>
                </a:lnTo>
                <a:lnTo>
                  <a:pt x="823082" y="872490"/>
                </a:lnTo>
                <a:lnTo>
                  <a:pt x="810139" y="873760"/>
                </a:lnTo>
                <a:lnTo>
                  <a:pt x="797071" y="873760"/>
                </a:lnTo>
                <a:lnTo>
                  <a:pt x="783755" y="875030"/>
                </a:lnTo>
                <a:lnTo>
                  <a:pt x="1076076" y="875030"/>
                </a:lnTo>
                <a:lnTo>
                  <a:pt x="1085439" y="867410"/>
                </a:lnTo>
                <a:lnTo>
                  <a:pt x="1086228" y="866140"/>
                </a:lnTo>
                <a:lnTo>
                  <a:pt x="876099" y="866140"/>
                </a:lnTo>
                <a:lnTo>
                  <a:pt x="876099" y="819150"/>
                </a:lnTo>
                <a:close/>
              </a:path>
              <a:path w="1113790" h="953769">
                <a:moveTo>
                  <a:pt x="876099" y="814070"/>
                </a:moveTo>
                <a:lnTo>
                  <a:pt x="558000" y="814070"/>
                </a:lnTo>
                <a:lnTo>
                  <a:pt x="611017" y="819150"/>
                </a:lnTo>
                <a:lnTo>
                  <a:pt x="611017" y="866140"/>
                </a:lnTo>
                <a:lnTo>
                  <a:pt x="664033" y="866140"/>
                </a:lnTo>
                <a:lnTo>
                  <a:pt x="664033" y="821690"/>
                </a:lnTo>
                <a:lnTo>
                  <a:pt x="782450" y="821690"/>
                </a:lnTo>
                <a:lnTo>
                  <a:pt x="795580" y="820420"/>
                </a:lnTo>
                <a:lnTo>
                  <a:pt x="809207" y="820420"/>
                </a:lnTo>
                <a:lnTo>
                  <a:pt x="823082" y="819150"/>
                </a:lnTo>
                <a:lnTo>
                  <a:pt x="876099" y="819150"/>
                </a:lnTo>
                <a:lnTo>
                  <a:pt x="876099" y="814070"/>
                </a:lnTo>
                <a:close/>
              </a:path>
              <a:path w="1113790" h="953769">
                <a:moveTo>
                  <a:pt x="982131" y="806450"/>
                </a:moveTo>
                <a:lnTo>
                  <a:pt x="929115" y="806450"/>
                </a:lnTo>
                <a:lnTo>
                  <a:pt x="929115" y="855980"/>
                </a:lnTo>
                <a:lnTo>
                  <a:pt x="916731" y="858520"/>
                </a:lnTo>
                <a:lnTo>
                  <a:pt x="876099" y="866140"/>
                </a:lnTo>
                <a:lnTo>
                  <a:pt x="1086228" y="866140"/>
                </a:lnTo>
                <a:lnTo>
                  <a:pt x="1102015" y="840740"/>
                </a:lnTo>
                <a:lnTo>
                  <a:pt x="982131" y="840740"/>
                </a:lnTo>
                <a:lnTo>
                  <a:pt x="982131" y="806450"/>
                </a:lnTo>
                <a:close/>
              </a:path>
              <a:path w="1113790" h="953769">
                <a:moveTo>
                  <a:pt x="982131" y="792480"/>
                </a:moveTo>
                <a:lnTo>
                  <a:pt x="453293" y="792480"/>
                </a:lnTo>
                <a:lnTo>
                  <a:pt x="457269" y="793750"/>
                </a:lnTo>
                <a:lnTo>
                  <a:pt x="459920" y="795020"/>
                </a:lnTo>
                <a:lnTo>
                  <a:pt x="463896" y="795020"/>
                </a:lnTo>
                <a:lnTo>
                  <a:pt x="483943" y="800100"/>
                </a:lnTo>
                <a:lnTo>
                  <a:pt x="504984" y="805180"/>
                </a:lnTo>
                <a:lnTo>
                  <a:pt x="504984" y="840740"/>
                </a:lnTo>
                <a:lnTo>
                  <a:pt x="558000" y="840740"/>
                </a:lnTo>
                <a:lnTo>
                  <a:pt x="558000" y="814070"/>
                </a:lnTo>
                <a:lnTo>
                  <a:pt x="876099" y="814070"/>
                </a:lnTo>
                <a:lnTo>
                  <a:pt x="889228" y="811530"/>
                </a:lnTo>
                <a:lnTo>
                  <a:pt x="915985" y="807720"/>
                </a:lnTo>
                <a:lnTo>
                  <a:pt x="929115" y="806450"/>
                </a:lnTo>
                <a:lnTo>
                  <a:pt x="982131" y="806450"/>
                </a:lnTo>
                <a:lnTo>
                  <a:pt x="982131" y="792480"/>
                </a:lnTo>
                <a:close/>
              </a:path>
              <a:path w="1113790" h="953769">
                <a:moveTo>
                  <a:pt x="1113347" y="770890"/>
                </a:moveTo>
                <a:lnTo>
                  <a:pt x="1035148" y="770890"/>
                </a:lnTo>
                <a:lnTo>
                  <a:pt x="1035148" y="795020"/>
                </a:lnTo>
                <a:lnTo>
                  <a:pt x="1031523" y="807720"/>
                </a:lnTo>
                <a:lnTo>
                  <a:pt x="1021065" y="820420"/>
                </a:lnTo>
                <a:lnTo>
                  <a:pt x="1004394" y="830580"/>
                </a:lnTo>
                <a:lnTo>
                  <a:pt x="982131" y="840740"/>
                </a:lnTo>
                <a:lnTo>
                  <a:pt x="1102015" y="840740"/>
                </a:lnTo>
                <a:lnTo>
                  <a:pt x="1105962" y="834390"/>
                </a:lnTo>
                <a:lnTo>
                  <a:pt x="1113347" y="795020"/>
                </a:lnTo>
                <a:lnTo>
                  <a:pt x="1113347" y="770890"/>
                </a:lnTo>
                <a:close/>
              </a:path>
              <a:path w="1113790" h="953769">
                <a:moveTo>
                  <a:pt x="717049" y="689610"/>
                </a:moveTo>
                <a:lnTo>
                  <a:pt x="664033" y="689610"/>
                </a:lnTo>
                <a:lnTo>
                  <a:pt x="664033" y="742950"/>
                </a:lnTo>
                <a:lnTo>
                  <a:pt x="717049" y="742950"/>
                </a:lnTo>
                <a:lnTo>
                  <a:pt x="717049" y="689610"/>
                </a:lnTo>
                <a:close/>
              </a:path>
              <a:path w="1113790" h="953769">
                <a:moveTo>
                  <a:pt x="823082" y="687070"/>
                </a:moveTo>
                <a:lnTo>
                  <a:pt x="770066" y="687070"/>
                </a:lnTo>
                <a:lnTo>
                  <a:pt x="770066" y="739140"/>
                </a:lnTo>
                <a:lnTo>
                  <a:pt x="757122" y="740410"/>
                </a:lnTo>
                <a:lnTo>
                  <a:pt x="730738" y="741680"/>
                </a:lnTo>
                <a:lnTo>
                  <a:pt x="717049" y="742950"/>
                </a:lnTo>
                <a:lnTo>
                  <a:pt x="1113347" y="742950"/>
                </a:lnTo>
                <a:lnTo>
                  <a:pt x="1113347" y="732790"/>
                </a:lnTo>
                <a:lnTo>
                  <a:pt x="823082" y="732790"/>
                </a:lnTo>
                <a:lnTo>
                  <a:pt x="823082" y="687070"/>
                </a:lnTo>
                <a:close/>
              </a:path>
              <a:path w="1113790" h="953769">
                <a:moveTo>
                  <a:pt x="929115" y="671830"/>
                </a:moveTo>
                <a:lnTo>
                  <a:pt x="504984" y="671830"/>
                </a:lnTo>
                <a:lnTo>
                  <a:pt x="530995" y="676910"/>
                </a:lnTo>
                <a:lnTo>
                  <a:pt x="558000" y="679450"/>
                </a:lnTo>
                <a:lnTo>
                  <a:pt x="558000" y="732790"/>
                </a:lnTo>
                <a:lnTo>
                  <a:pt x="611017" y="732790"/>
                </a:lnTo>
                <a:lnTo>
                  <a:pt x="611017" y="687070"/>
                </a:lnTo>
                <a:lnTo>
                  <a:pt x="823082" y="687070"/>
                </a:lnTo>
                <a:lnTo>
                  <a:pt x="823082" y="681990"/>
                </a:lnTo>
                <a:lnTo>
                  <a:pt x="836212" y="679450"/>
                </a:lnTo>
                <a:lnTo>
                  <a:pt x="862969" y="675640"/>
                </a:lnTo>
                <a:lnTo>
                  <a:pt x="876098" y="673100"/>
                </a:lnTo>
                <a:lnTo>
                  <a:pt x="929115" y="673100"/>
                </a:lnTo>
                <a:lnTo>
                  <a:pt x="929115" y="671830"/>
                </a:lnTo>
                <a:close/>
              </a:path>
              <a:path w="1113790" h="953769">
                <a:moveTo>
                  <a:pt x="929115" y="673100"/>
                </a:moveTo>
                <a:lnTo>
                  <a:pt x="876098" y="673100"/>
                </a:lnTo>
                <a:lnTo>
                  <a:pt x="876099" y="723900"/>
                </a:lnTo>
                <a:lnTo>
                  <a:pt x="863714" y="726440"/>
                </a:lnTo>
                <a:lnTo>
                  <a:pt x="836958" y="731520"/>
                </a:lnTo>
                <a:lnTo>
                  <a:pt x="823082" y="732790"/>
                </a:lnTo>
                <a:lnTo>
                  <a:pt x="1113347" y="732790"/>
                </a:lnTo>
                <a:lnTo>
                  <a:pt x="1113347" y="707390"/>
                </a:lnTo>
                <a:lnTo>
                  <a:pt x="929115" y="707390"/>
                </a:lnTo>
                <a:lnTo>
                  <a:pt x="929115" y="673100"/>
                </a:lnTo>
                <a:close/>
              </a:path>
              <a:path w="1113790" h="953769">
                <a:moveTo>
                  <a:pt x="398951" y="660400"/>
                </a:moveTo>
                <a:lnTo>
                  <a:pt x="299670" y="660400"/>
                </a:lnTo>
                <a:lnTo>
                  <a:pt x="312676" y="661670"/>
                </a:lnTo>
                <a:lnTo>
                  <a:pt x="319427" y="661670"/>
                </a:lnTo>
                <a:lnTo>
                  <a:pt x="319427" y="662940"/>
                </a:lnTo>
                <a:lnTo>
                  <a:pt x="319845" y="670560"/>
                </a:lnTo>
                <a:lnTo>
                  <a:pt x="319914" y="671830"/>
                </a:lnTo>
                <a:lnTo>
                  <a:pt x="319984" y="673100"/>
                </a:lnTo>
                <a:lnTo>
                  <a:pt x="320054" y="674370"/>
                </a:lnTo>
                <a:lnTo>
                  <a:pt x="332681" y="715010"/>
                </a:lnTo>
                <a:lnTo>
                  <a:pt x="504984" y="715010"/>
                </a:lnTo>
                <a:lnTo>
                  <a:pt x="504984" y="707390"/>
                </a:lnTo>
                <a:lnTo>
                  <a:pt x="451968" y="707390"/>
                </a:lnTo>
                <a:lnTo>
                  <a:pt x="429705" y="697230"/>
                </a:lnTo>
                <a:lnTo>
                  <a:pt x="413034" y="685800"/>
                </a:lnTo>
                <a:lnTo>
                  <a:pt x="402576" y="674370"/>
                </a:lnTo>
                <a:lnTo>
                  <a:pt x="398951" y="662940"/>
                </a:lnTo>
                <a:lnTo>
                  <a:pt x="398951" y="660400"/>
                </a:lnTo>
                <a:close/>
              </a:path>
              <a:path w="1113790" h="953769">
                <a:moveTo>
                  <a:pt x="982131" y="638810"/>
                </a:moveTo>
                <a:lnTo>
                  <a:pt x="398951" y="638810"/>
                </a:lnTo>
                <a:lnTo>
                  <a:pt x="411149" y="645160"/>
                </a:lnTo>
                <a:lnTo>
                  <a:pt x="423968" y="650240"/>
                </a:lnTo>
                <a:lnTo>
                  <a:pt x="437533" y="654050"/>
                </a:lnTo>
                <a:lnTo>
                  <a:pt x="451968" y="659130"/>
                </a:lnTo>
                <a:lnTo>
                  <a:pt x="451968" y="707390"/>
                </a:lnTo>
                <a:lnTo>
                  <a:pt x="504984" y="707390"/>
                </a:lnTo>
                <a:lnTo>
                  <a:pt x="504984" y="671830"/>
                </a:lnTo>
                <a:lnTo>
                  <a:pt x="929115" y="671830"/>
                </a:lnTo>
                <a:lnTo>
                  <a:pt x="929115" y="660400"/>
                </a:lnTo>
                <a:lnTo>
                  <a:pt x="956617" y="650240"/>
                </a:lnTo>
                <a:lnTo>
                  <a:pt x="969747" y="645160"/>
                </a:lnTo>
                <a:lnTo>
                  <a:pt x="982131" y="638810"/>
                </a:lnTo>
                <a:close/>
              </a:path>
              <a:path w="1113790" h="953769">
                <a:moveTo>
                  <a:pt x="1111098" y="638810"/>
                </a:moveTo>
                <a:lnTo>
                  <a:pt x="982131" y="638810"/>
                </a:lnTo>
                <a:lnTo>
                  <a:pt x="982131" y="662940"/>
                </a:lnTo>
                <a:lnTo>
                  <a:pt x="978507" y="675640"/>
                </a:lnTo>
                <a:lnTo>
                  <a:pt x="968049" y="687070"/>
                </a:lnTo>
                <a:lnTo>
                  <a:pt x="951378" y="698500"/>
                </a:lnTo>
                <a:lnTo>
                  <a:pt x="929115" y="707390"/>
                </a:lnTo>
                <a:lnTo>
                  <a:pt x="1113347" y="707390"/>
                </a:lnTo>
                <a:lnTo>
                  <a:pt x="1113228" y="661670"/>
                </a:lnTo>
                <a:lnTo>
                  <a:pt x="1111098" y="638810"/>
                </a:lnTo>
                <a:close/>
              </a:path>
              <a:path w="1113790" h="953769">
                <a:moveTo>
                  <a:pt x="398951" y="645160"/>
                </a:moveTo>
                <a:lnTo>
                  <a:pt x="186886" y="645159"/>
                </a:lnTo>
                <a:lnTo>
                  <a:pt x="212897" y="650239"/>
                </a:lnTo>
                <a:lnTo>
                  <a:pt x="226213" y="651509"/>
                </a:lnTo>
                <a:lnTo>
                  <a:pt x="239902" y="654049"/>
                </a:lnTo>
                <a:lnTo>
                  <a:pt x="239902" y="706119"/>
                </a:lnTo>
                <a:lnTo>
                  <a:pt x="292919" y="706120"/>
                </a:lnTo>
                <a:lnTo>
                  <a:pt x="292919" y="660400"/>
                </a:lnTo>
                <a:lnTo>
                  <a:pt x="398951" y="660400"/>
                </a:lnTo>
                <a:lnTo>
                  <a:pt x="398951" y="645160"/>
                </a:lnTo>
                <a:close/>
              </a:path>
              <a:path w="1113790" h="953769">
                <a:moveTo>
                  <a:pt x="756190" y="687070"/>
                </a:moveTo>
                <a:lnTo>
                  <a:pt x="623960" y="687070"/>
                </a:lnTo>
                <a:lnTo>
                  <a:pt x="650344" y="689610"/>
                </a:lnTo>
                <a:lnTo>
                  <a:pt x="729434" y="689610"/>
                </a:lnTo>
                <a:lnTo>
                  <a:pt x="756190" y="687070"/>
                </a:lnTo>
                <a:close/>
              </a:path>
              <a:path w="1113790" h="953769">
                <a:moveTo>
                  <a:pt x="1101890" y="612140"/>
                </a:moveTo>
                <a:lnTo>
                  <a:pt x="80853" y="612139"/>
                </a:lnTo>
                <a:lnTo>
                  <a:pt x="93051" y="618489"/>
                </a:lnTo>
                <a:lnTo>
                  <a:pt x="105870" y="623569"/>
                </a:lnTo>
                <a:lnTo>
                  <a:pt x="119435" y="628649"/>
                </a:lnTo>
                <a:lnTo>
                  <a:pt x="133870" y="632459"/>
                </a:lnTo>
                <a:lnTo>
                  <a:pt x="133870" y="681989"/>
                </a:lnTo>
                <a:lnTo>
                  <a:pt x="186886" y="681989"/>
                </a:lnTo>
                <a:lnTo>
                  <a:pt x="186886" y="645159"/>
                </a:lnTo>
                <a:lnTo>
                  <a:pt x="398951" y="645160"/>
                </a:lnTo>
                <a:lnTo>
                  <a:pt x="398951" y="638810"/>
                </a:lnTo>
                <a:lnTo>
                  <a:pt x="1111098" y="638810"/>
                </a:lnTo>
                <a:lnTo>
                  <a:pt x="1110861" y="636270"/>
                </a:lnTo>
                <a:lnTo>
                  <a:pt x="1101890" y="612140"/>
                </a:lnTo>
                <a:close/>
              </a:path>
              <a:path w="1113790" h="953769">
                <a:moveTo>
                  <a:pt x="1026148" y="450850"/>
                </a:moveTo>
                <a:lnTo>
                  <a:pt x="690541" y="450850"/>
                </a:lnTo>
                <a:lnTo>
                  <a:pt x="757608" y="453390"/>
                </a:lnTo>
                <a:lnTo>
                  <a:pt x="819063" y="458470"/>
                </a:lnTo>
                <a:lnTo>
                  <a:pt x="873193" y="468630"/>
                </a:lnTo>
                <a:lnTo>
                  <a:pt x="918280" y="480060"/>
                </a:lnTo>
                <a:lnTo>
                  <a:pt x="974465" y="511810"/>
                </a:lnTo>
                <a:lnTo>
                  <a:pt x="982131" y="530860"/>
                </a:lnTo>
                <a:lnTo>
                  <a:pt x="974465" y="548640"/>
                </a:lnTo>
                <a:lnTo>
                  <a:pt x="918280" y="580390"/>
                </a:lnTo>
                <a:lnTo>
                  <a:pt x="873193" y="591820"/>
                </a:lnTo>
                <a:lnTo>
                  <a:pt x="819063" y="601980"/>
                </a:lnTo>
                <a:lnTo>
                  <a:pt x="757608" y="608330"/>
                </a:lnTo>
                <a:lnTo>
                  <a:pt x="690541" y="609600"/>
                </a:lnTo>
                <a:lnTo>
                  <a:pt x="1100453" y="609600"/>
                </a:lnTo>
                <a:lnTo>
                  <a:pt x="1085016" y="589280"/>
                </a:lnTo>
                <a:lnTo>
                  <a:pt x="1061656" y="570230"/>
                </a:lnTo>
                <a:lnTo>
                  <a:pt x="1061656" y="530860"/>
                </a:lnTo>
                <a:lnTo>
                  <a:pt x="1052502" y="486410"/>
                </a:lnTo>
                <a:lnTo>
                  <a:pt x="1026148" y="450850"/>
                </a:lnTo>
                <a:close/>
              </a:path>
              <a:path w="1113790" h="953769">
                <a:moveTo>
                  <a:pt x="420067" y="501650"/>
                </a:moveTo>
                <a:lnTo>
                  <a:pt x="239902" y="501649"/>
                </a:lnTo>
                <a:lnTo>
                  <a:pt x="252846" y="502919"/>
                </a:lnTo>
                <a:lnTo>
                  <a:pt x="279230" y="507999"/>
                </a:lnTo>
                <a:lnTo>
                  <a:pt x="292919" y="509269"/>
                </a:lnTo>
                <a:lnTo>
                  <a:pt x="292919" y="562610"/>
                </a:lnTo>
                <a:lnTo>
                  <a:pt x="425111" y="562610"/>
                </a:lnTo>
                <a:lnTo>
                  <a:pt x="406618" y="548640"/>
                </a:lnTo>
                <a:lnTo>
                  <a:pt x="398951" y="530860"/>
                </a:lnTo>
                <a:lnTo>
                  <a:pt x="406618" y="511810"/>
                </a:lnTo>
                <a:lnTo>
                  <a:pt x="420067" y="501650"/>
                </a:lnTo>
                <a:close/>
              </a:path>
              <a:path w="1113790" h="953769">
                <a:moveTo>
                  <a:pt x="521422" y="466090"/>
                </a:moveTo>
                <a:lnTo>
                  <a:pt x="133869" y="466089"/>
                </a:lnTo>
                <a:lnTo>
                  <a:pt x="146067" y="472439"/>
                </a:lnTo>
                <a:lnTo>
                  <a:pt x="158887" y="477519"/>
                </a:lnTo>
                <a:lnTo>
                  <a:pt x="172451" y="482599"/>
                </a:lnTo>
                <a:lnTo>
                  <a:pt x="186886" y="486409"/>
                </a:lnTo>
                <a:lnTo>
                  <a:pt x="186886" y="535939"/>
                </a:lnTo>
                <a:lnTo>
                  <a:pt x="239902" y="535939"/>
                </a:lnTo>
                <a:lnTo>
                  <a:pt x="239902" y="501649"/>
                </a:lnTo>
                <a:lnTo>
                  <a:pt x="420067" y="501650"/>
                </a:lnTo>
                <a:lnTo>
                  <a:pt x="428473" y="495300"/>
                </a:lnTo>
                <a:lnTo>
                  <a:pt x="462803" y="480060"/>
                </a:lnTo>
                <a:lnTo>
                  <a:pt x="507890" y="468630"/>
                </a:lnTo>
                <a:lnTo>
                  <a:pt x="521422" y="466090"/>
                </a:lnTo>
                <a:close/>
              </a:path>
              <a:path w="1113790" h="953769">
                <a:moveTo>
                  <a:pt x="411335" y="317500"/>
                </a:moveTo>
                <a:lnTo>
                  <a:pt x="332246" y="317500"/>
                </a:lnTo>
                <a:lnTo>
                  <a:pt x="345935" y="318770"/>
                </a:lnTo>
                <a:lnTo>
                  <a:pt x="345935" y="370840"/>
                </a:lnTo>
                <a:lnTo>
                  <a:pt x="398951" y="370840"/>
                </a:lnTo>
                <a:lnTo>
                  <a:pt x="398951" y="318770"/>
                </a:lnTo>
                <a:lnTo>
                  <a:pt x="411335" y="317500"/>
                </a:lnTo>
                <a:close/>
              </a:path>
              <a:path w="1113790" h="953769">
                <a:moveTo>
                  <a:pt x="504984" y="314960"/>
                </a:moveTo>
                <a:lnTo>
                  <a:pt x="451967" y="314960"/>
                </a:lnTo>
                <a:lnTo>
                  <a:pt x="451968" y="368300"/>
                </a:lnTo>
                <a:lnTo>
                  <a:pt x="439024" y="369570"/>
                </a:lnTo>
                <a:lnTo>
                  <a:pt x="412640" y="370840"/>
                </a:lnTo>
                <a:lnTo>
                  <a:pt x="795248" y="370840"/>
                </a:lnTo>
                <a:lnTo>
                  <a:pt x="795248" y="361950"/>
                </a:lnTo>
                <a:lnTo>
                  <a:pt x="504984" y="361950"/>
                </a:lnTo>
                <a:lnTo>
                  <a:pt x="504984" y="314960"/>
                </a:lnTo>
                <a:close/>
              </a:path>
              <a:path w="1113790" h="953769">
                <a:moveTo>
                  <a:pt x="558000" y="302260"/>
                </a:moveTo>
                <a:lnTo>
                  <a:pt x="186886" y="302259"/>
                </a:lnTo>
                <a:lnTo>
                  <a:pt x="212897" y="306069"/>
                </a:lnTo>
                <a:lnTo>
                  <a:pt x="226213" y="308609"/>
                </a:lnTo>
                <a:lnTo>
                  <a:pt x="239902" y="309879"/>
                </a:lnTo>
                <a:lnTo>
                  <a:pt x="239902" y="363219"/>
                </a:lnTo>
                <a:lnTo>
                  <a:pt x="292918" y="363219"/>
                </a:lnTo>
                <a:lnTo>
                  <a:pt x="292918" y="314959"/>
                </a:lnTo>
                <a:lnTo>
                  <a:pt x="504984" y="314960"/>
                </a:lnTo>
                <a:lnTo>
                  <a:pt x="504984" y="309880"/>
                </a:lnTo>
                <a:lnTo>
                  <a:pt x="518114" y="308610"/>
                </a:lnTo>
                <a:lnTo>
                  <a:pt x="544870" y="304800"/>
                </a:lnTo>
                <a:lnTo>
                  <a:pt x="558000" y="302260"/>
                </a:lnTo>
                <a:close/>
              </a:path>
              <a:path w="1113790" h="953769">
                <a:moveTo>
                  <a:pt x="611017" y="302260"/>
                </a:moveTo>
                <a:lnTo>
                  <a:pt x="558000" y="302260"/>
                </a:lnTo>
                <a:lnTo>
                  <a:pt x="558000" y="353060"/>
                </a:lnTo>
                <a:lnTo>
                  <a:pt x="545616" y="355600"/>
                </a:lnTo>
                <a:lnTo>
                  <a:pt x="532486" y="358140"/>
                </a:lnTo>
                <a:lnTo>
                  <a:pt x="518859" y="359410"/>
                </a:lnTo>
                <a:lnTo>
                  <a:pt x="504984" y="361950"/>
                </a:lnTo>
                <a:lnTo>
                  <a:pt x="795248" y="361950"/>
                </a:lnTo>
                <a:lnTo>
                  <a:pt x="795248" y="358140"/>
                </a:lnTo>
                <a:lnTo>
                  <a:pt x="792616" y="336550"/>
                </a:lnTo>
                <a:lnTo>
                  <a:pt x="611017" y="336550"/>
                </a:lnTo>
                <a:lnTo>
                  <a:pt x="611017" y="302260"/>
                </a:lnTo>
                <a:close/>
              </a:path>
              <a:path w="1113790" h="953769">
                <a:moveTo>
                  <a:pt x="664033" y="267970"/>
                </a:moveTo>
                <a:lnTo>
                  <a:pt x="80853" y="267969"/>
                </a:lnTo>
                <a:lnTo>
                  <a:pt x="93051" y="273049"/>
                </a:lnTo>
                <a:lnTo>
                  <a:pt x="105870" y="279399"/>
                </a:lnTo>
                <a:lnTo>
                  <a:pt x="119435" y="283209"/>
                </a:lnTo>
                <a:lnTo>
                  <a:pt x="133869" y="288289"/>
                </a:lnTo>
                <a:lnTo>
                  <a:pt x="133869" y="336549"/>
                </a:lnTo>
                <a:lnTo>
                  <a:pt x="186886" y="336549"/>
                </a:lnTo>
                <a:lnTo>
                  <a:pt x="186886" y="302259"/>
                </a:lnTo>
                <a:lnTo>
                  <a:pt x="611017" y="302260"/>
                </a:lnTo>
                <a:lnTo>
                  <a:pt x="611017" y="289560"/>
                </a:lnTo>
                <a:lnTo>
                  <a:pt x="638519" y="279400"/>
                </a:lnTo>
                <a:lnTo>
                  <a:pt x="651649" y="274320"/>
                </a:lnTo>
                <a:lnTo>
                  <a:pt x="664033" y="267970"/>
                </a:lnTo>
                <a:close/>
              </a:path>
              <a:path w="1113790" h="953769">
                <a:moveTo>
                  <a:pt x="745349" y="267970"/>
                </a:moveTo>
                <a:lnTo>
                  <a:pt x="664033" y="267970"/>
                </a:lnTo>
                <a:lnTo>
                  <a:pt x="664033" y="292100"/>
                </a:lnTo>
                <a:lnTo>
                  <a:pt x="660409" y="304800"/>
                </a:lnTo>
                <a:lnTo>
                  <a:pt x="649950" y="316230"/>
                </a:lnTo>
                <a:lnTo>
                  <a:pt x="633279" y="327660"/>
                </a:lnTo>
                <a:lnTo>
                  <a:pt x="611017" y="336550"/>
                </a:lnTo>
                <a:lnTo>
                  <a:pt x="792616" y="336550"/>
                </a:lnTo>
                <a:lnTo>
                  <a:pt x="791997" y="331470"/>
                </a:lnTo>
                <a:lnTo>
                  <a:pt x="782160" y="306070"/>
                </a:lnTo>
                <a:lnTo>
                  <a:pt x="765613" y="284480"/>
                </a:lnTo>
                <a:lnTo>
                  <a:pt x="745349" y="267970"/>
                </a:lnTo>
                <a:close/>
              </a:path>
              <a:path w="1113790" h="953769">
                <a:moveTo>
                  <a:pt x="451967" y="314960"/>
                </a:moveTo>
                <a:lnTo>
                  <a:pt x="292918" y="314959"/>
                </a:lnTo>
                <a:lnTo>
                  <a:pt x="318930" y="317499"/>
                </a:lnTo>
                <a:lnTo>
                  <a:pt x="424465" y="317500"/>
                </a:lnTo>
                <a:lnTo>
                  <a:pt x="451967" y="314960"/>
                </a:lnTo>
                <a:close/>
              </a:path>
              <a:path w="1113790" h="953769">
                <a:moveTo>
                  <a:pt x="706724" y="80010"/>
                </a:moveTo>
                <a:lnTo>
                  <a:pt x="372443" y="80010"/>
                </a:lnTo>
                <a:lnTo>
                  <a:pt x="439509" y="81280"/>
                </a:lnTo>
                <a:lnTo>
                  <a:pt x="500965" y="87630"/>
                </a:lnTo>
                <a:lnTo>
                  <a:pt x="555094" y="97790"/>
                </a:lnTo>
                <a:lnTo>
                  <a:pt x="600181" y="109220"/>
                </a:lnTo>
                <a:lnTo>
                  <a:pt x="656366" y="140970"/>
                </a:lnTo>
                <a:lnTo>
                  <a:pt x="664033" y="158750"/>
                </a:lnTo>
                <a:lnTo>
                  <a:pt x="656366" y="177800"/>
                </a:lnTo>
                <a:lnTo>
                  <a:pt x="600181" y="208280"/>
                </a:lnTo>
                <a:lnTo>
                  <a:pt x="555094" y="220980"/>
                </a:lnTo>
                <a:lnTo>
                  <a:pt x="500965" y="231140"/>
                </a:lnTo>
                <a:lnTo>
                  <a:pt x="439509" y="236220"/>
                </a:lnTo>
                <a:lnTo>
                  <a:pt x="372443" y="238760"/>
                </a:lnTo>
                <a:lnTo>
                  <a:pt x="742232" y="238760"/>
                </a:lnTo>
                <a:lnTo>
                  <a:pt x="742232" y="158750"/>
                </a:lnTo>
                <a:lnTo>
                  <a:pt x="733078" y="115570"/>
                </a:lnTo>
                <a:lnTo>
                  <a:pt x="706724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NASIL</a:t>
            </a:r>
            <a:r>
              <a:rPr dirty="0" spc="-180"/>
              <a:t> </a:t>
            </a:r>
            <a:r>
              <a:rPr dirty="0" spc="-60"/>
              <a:t>İLERLEDİK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5" y="1743075"/>
            <a:ext cx="6057900" cy="45624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504176" y="1014158"/>
            <a:ext cx="4083050" cy="5433695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150" spc="-45" b="1">
                <a:latin typeface="Tahoma"/>
                <a:cs typeface="Tahoma"/>
              </a:rPr>
              <a:t>Planlama-</a:t>
            </a:r>
            <a:r>
              <a:rPr dirty="0" sz="2150" b="1">
                <a:latin typeface="Tahoma"/>
                <a:cs typeface="Tahoma"/>
              </a:rPr>
              <a:t>Model</a:t>
            </a:r>
            <a:r>
              <a:rPr dirty="0" sz="2150" spc="-50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Seçimi</a:t>
            </a:r>
            <a:endParaRPr sz="2150">
              <a:latin typeface="Tahoma"/>
              <a:cs typeface="Tahoma"/>
            </a:endParaRPr>
          </a:p>
          <a:p>
            <a:pPr marL="240665" indent="-227965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150" spc="-10" b="1">
                <a:latin typeface="Tahoma"/>
                <a:cs typeface="Tahoma"/>
              </a:rPr>
              <a:t>Personalar</a:t>
            </a:r>
            <a:endParaRPr sz="2150">
              <a:latin typeface="Tahoma"/>
              <a:cs typeface="Tahoma"/>
            </a:endParaRPr>
          </a:p>
          <a:p>
            <a:pPr marL="240665" indent="-22796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150" spc="-20" b="1">
                <a:latin typeface="Tahoma"/>
                <a:cs typeface="Tahoma"/>
              </a:rPr>
              <a:t>Zenginlik</a:t>
            </a:r>
            <a:r>
              <a:rPr dirty="0" sz="2150" spc="-90" b="1">
                <a:latin typeface="Tahoma"/>
                <a:cs typeface="Tahoma"/>
              </a:rPr>
              <a:t> </a:t>
            </a:r>
            <a:r>
              <a:rPr dirty="0" sz="2150" spc="-20" b="1">
                <a:latin typeface="Tahoma"/>
                <a:cs typeface="Tahoma"/>
              </a:rPr>
              <a:t>Skoru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215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2150" spc="-10" b="1">
                <a:latin typeface="Tahoma"/>
                <a:cs typeface="Tahoma"/>
              </a:rPr>
              <a:t>Farklı</a:t>
            </a:r>
            <a:r>
              <a:rPr dirty="0" sz="2150" spc="-110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datasetlerden </a:t>
            </a:r>
            <a:r>
              <a:rPr dirty="0" sz="2150" spc="-30" b="1">
                <a:latin typeface="Tahoma"/>
                <a:cs typeface="Tahoma"/>
              </a:rPr>
              <a:t>çıkardığımız</a:t>
            </a:r>
            <a:r>
              <a:rPr dirty="0" sz="2150" spc="-85" b="1">
                <a:latin typeface="Tahoma"/>
                <a:cs typeface="Tahoma"/>
              </a:rPr>
              <a:t> </a:t>
            </a:r>
            <a:r>
              <a:rPr dirty="0" sz="2150" spc="-20" b="1">
                <a:latin typeface="Tahoma"/>
                <a:cs typeface="Tahoma"/>
              </a:rPr>
              <a:t>personaları</a:t>
            </a:r>
            <a:r>
              <a:rPr dirty="0" sz="2150" spc="-60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idler </a:t>
            </a:r>
            <a:r>
              <a:rPr dirty="0" sz="2150" spc="-20" b="1">
                <a:latin typeface="Tahoma"/>
                <a:cs typeface="Tahoma"/>
              </a:rPr>
              <a:t>üzerinden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eşleştirip</a:t>
            </a:r>
            <a:r>
              <a:rPr dirty="0" sz="2150" spc="-100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kompleks </a:t>
            </a:r>
            <a:r>
              <a:rPr dirty="0" sz="2150" spc="-45" b="1">
                <a:latin typeface="Tahoma"/>
                <a:cs typeface="Tahoma"/>
              </a:rPr>
              <a:t>bir</a:t>
            </a:r>
            <a:r>
              <a:rPr dirty="0" sz="2150" spc="-114" b="1">
                <a:latin typeface="Tahoma"/>
                <a:cs typeface="Tahoma"/>
              </a:rPr>
              <a:t> </a:t>
            </a:r>
            <a:r>
              <a:rPr dirty="0" sz="2150" b="1">
                <a:latin typeface="Tahoma"/>
                <a:cs typeface="Tahoma"/>
              </a:rPr>
              <a:t>persona</a:t>
            </a:r>
            <a:r>
              <a:rPr dirty="0" sz="2150" spc="-105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oluşumunu amaçladık.</a:t>
            </a:r>
            <a:endParaRPr sz="2150">
              <a:latin typeface="Tahoma"/>
              <a:cs typeface="Tahoma"/>
            </a:endParaRPr>
          </a:p>
          <a:p>
            <a:pPr marL="12700" marR="20320">
              <a:lnSpc>
                <a:spcPct val="101899"/>
              </a:lnSpc>
              <a:spcBef>
                <a:spcPts val="1050"/>
              </a:spcBef>
            </a:pPr>
            <a:r>
              <a:rPr dirty="0" sz="2150" spc="-20" b="1">
                <a:latin typeface="Tahoma"/>
                <a:cs typeface="Tahoma"/>
              </a:rPr>
              <a:t>Zenginlik</a:t>
            </a:r>
            <a:r>
              <a:rPr dirty="0" sz="2150" spc="-125" b="1">
                <a:latin typeface="Tahoma"/>
                <a:cs typeface="Tahoma"/>
              </a:rPr>
              <a:t> </a:t>
            </a:r>
            <a:r>
              <a:rPr dirty="0" sz="2150" b="1">
                <a:latin typeface="Tahoma"/>
                <a:cs typeface="Tahoma"/>
              </a:rPr>
              <a:t>skoru</a:t>
            </a:r>
            <a:r>
              <a:rPr dirty="0" sz="2150" spc="-105" b="1">
                <a:latin typeface="Tahoma"/>
                <a:cs typeface="Tahoma"/>
              </a:rPr>
              <a:t> </a:t>
            </a:r>
            <a:r>
              <a:rPr dirty="0" sz="2150" spc="-20" b="1">
                <a:latin typeface="Tahoma"/>
                <a:cs typeface="Tahoma"/>
              </a:rPr>
              <a:t>her</a:t>
            </a:r>
            <a:r>
              <a:rPr dirty="0" sz="2150" spc="-120" b="1">
                <a:latin typeface="Tahoma"/>
                <a:cs typeface="Tahoma"/>
              </a:rPr>
              <a:t> </a:t>
            </a:r>
            <a:r>
              <a:rPr dirty="0" sz="2150" spc="-40" b="1">
                <a:latin typeface="Tahoma"/>
                <a:cs typeface="Tahoma"/>
              </a:rPr>
              <a:t>bir</a:t>
            </a:r>
            <a:r>
              <a:rPr dirty="0" sz="2150" spc="-114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cluster </a:t>
            </a:r>
            <a:r>
              <a:rPr dirty="0" sz="2150" spc="-20" b="1">
                <a:latin typeface="Tahoma"/>
                <a:cs typeface="Tahoma"/>
              </a:rPr>
              <a:t>için</a:t>
            </a:r>
            <a:r>
              <a:rPr dirty="0" sz="2150" spc="-100" b="1">
                <a:latin typeface="Tahoma"/>
                <a:cs typeface="Tahoma"/>
              </a:rPr>
              <a:t> </a:t>
            </a:r>
            <a:r>
              <a:rPr dirty="0" sz="2150" spc="-35" b="1">
                <a:latin typeface="Tahoma"/>
                <a:cs typeface="Tahoma"/>
              </a:rPr>
              <a:t>ayrı</a:t>
            </a:r>
            <a:r>
              <a:rPr dirty="0" sz="2150" spc="-100" b="1">
                <a:latin typeface="Tahoma"/>
                <a:cs typeface="Tahoma"/>
              </a:rPr>
              <a:t> </a:t>
            </a:r>
            <a:r>
              <a:rPr dirty="0" sz="2150" spc="-35" b="1">
                <a:latin typeface="Tahoma"/>
                <a:cs typeface="Tahoma"/>
              </a:rPr>
              <a:t>ayrı</a:t>
            </a:r>
            <a:r>
              <a:rPr dirty="0" sz="2150" spc="-105" b="1">
                <a:latin typeface="Tahoma"/>
                <a:cs typeface="Tahoma"/>
              </a:rPr>
              <a:t> </a:t>
            </a:r>
            <a:r>
              <a:rPr dirty="0" sz="2150" spc="-25" b="1">
                <a:latin typeface="Tahoma"/>
                <a:cs typeface="Tahoma"/>
              </a:rPr>
              <a:t>hesaplamayı</a:t>
            </a:r>
            <a:r>
              <a:rPr dirty="0" sz="2150" spc="-95" b="1">
                <a:latin typeface="Tahoma"/>
                <a:cs typeface="Tahoma"/>
              </a:rPr>
              <a:t> </a:t>
            </a:r>
            <a:r>
              <a:rPr dirty="0" sz="2150" spc="-25" b="1">
                <a:latin typeface="Tahoma"/>
                <a:cs typeface="Tahoma"/>
              </a:rPr>
              <a:t>ve </a:t>
            </a:r>
            <a:r>
              <a:rPr dirty="0" sz="2150" spc="-45" b="1">
                <a:latin typeface="Tahoma"/>
                <a:cs typeface="Tahoma"/>
              </a:rPr>
              <a:t>kullanıcının</a:t>
            </a:r>
            <a:r>
              <a:rPr dirty="0" sz="2150" spc="-95" b="1">
                <a:latin typeface="Tahoma"/>
                <a:cs typeface="Tahoma"/>
              </a:rPr>
              <a:t> </a:t>
            </a:r>
            <a:r>
              <a:rPr dirty="0" sz="2150" spc="-25" b="1">
                <a:latin typeface="Tahoma"/>
                <a:cs typeface="Tahoma"/>
              </a:rPr>
              <a:t>clusterlarına</a:t>
            </a:r>
            <a:r>
              <a:rPr dirty="0" sz="2150" spc="-60" b="1">
                <a:latin typeface="Tahoma"/>
                <a:cs typeface="Tahoma"/>
              </a:rPr>
              <a:t> </a:t>
            </a:r>
            <a:r>
              <a:rPr dirty="0" sz="2150" spc="-20" b="1">
                <a:latin typeface="Tahoma"/>
                <a:cs typeface="Tahoma"/>
              </a:rPr>
              <a:t>göre </a:t>
            </a:r>
            <a:r>
              <a:rPr dirty="0" sz="2150" spc="-10" b="1">
                <a:latin typeface="Tahoma"/>
                <a:cs typeface="Tahoma"/>
              </a:rPr>
              <a:t>ona</a:t>
            </a:r>
            <a:r>
              <a:rPr dirty="0" sz="2150" spc="-130" b="1">
                <a:latin typeface="Tahoma"/>
                <a:cs typeface="Tahoma"/>
              </a:rPr>
              <a:t> </a:t>
            </a:r>
            <a:r>
              <a:rPr dirty="0" sz="2150" spc="-40" b="1">
                <a:latin typeface="Tahoma"/>
                <a:cs typeface="Tahoma"/>
              </a:rPr>
              <a:t>bir</a:t>
            </a:r>
            <a:r>
              <a:rPr dirty="0" sz="2150" spc="-114" b="1">
                <a:latin typeface="Tahoma"/>
                <a:cs typeface="Tahoma"/>
              </a:rPr>
              <a:t> </a:t>
            </a:r>
            <a:r>
              <a:rPr dirty="0" sz="2150" spc="-30" b="1">
                <a:latin typeface="Tahoma"/>
                <a:cs typeface="Tahoma"/>
              </a:rPr>
              <a:t>puan</a:t>
            </a:r>
            <a:r>
              <a:rPr dirty="0" sz="2150" spc="-114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atamayı düşündük.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CLUSTERING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832" y="1582405"/>
            <a:ext cx="10176510" cy="3860800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400" spc="-50" b="1">
                <a:latin typeface="Tahoma"/>
                <a:cs typeface="Tahoma"/>
              </a:rPr>
              <a:t>Data</a:t>
            </a:r>
            <a:r>
              <a:rPr dirty="0" sz="2400" spc="-145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Preprocessing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  <a:spcBef>
                <a:spcPts val="975"/>
              </a:spcBef>
            </a:pPr>
            <a:r>
              <a:rPr dirty="0" sz="2400" spc="-160">
                <a:latin typeface="Verdana"/>
                <a:cs typeface="Verdana"/>
              </a:rPr>
              <a:t>Kahve,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vetshop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35">
                <a:latin typeface="Verdana"/>
                <a:cs typeface="Verdana"/>
              </a:rPr>
              <a:t>ve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50">
                <a:latin typeface="Verdana"/>
                <a:cs typeface="Verdana"/>
              </a:rPr>
              <a:t>mobil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veriler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normalize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45">
                <a:latin typeface="Verdana"/>
                <a:cs typeface="Verdana"/>
              </a:rPr>
              <a:t>edilip,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kullanıcı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bazında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district </a:t>
            </a:r>
            <a:r>
              <a:rPr dirty="0" sz="2400" spc="-114">
                <a:latin typeface="Verdana"/>
                <a:cs typeface="Verdana"/>
              </a:rPr>
              <a:t>ile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eşleştirildi.</a:t>
            </a:r>
            <a:endParaRPr sz="2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5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400" spc="-25" b="1">
                <a:latin typeface="Tahoma"/>
                <a:cs typeface="Tahoma"/>
              </a:rPr>
              <a:t>Feature</a:t>
            </a:r>
            <a:r>
              <a:rPr dirty="0" sz="2400" spc="-114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Engineering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625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400" spc="-10" b="1">
                <a:latin typeface="Tahoma"/>
                <a:cs typeface="Tahoma"/>
              </a:rPr>
              <a:t>Cluster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2400" spc="-105">
                <a:latin typeface="Verdana"/>
                <a:cs typeface="Verdana"/>
              </a:rPr>
              <a:t>Kullanıcı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segmentasyonu</a:t>
            </a:r>
            <a:r>
              <a:rPr dirty="0" sz="2400" spc="-125">
                <a:latin typeface="Verdana"/>
                <a:cs typeface="Verdana"/>
              </a:rPr>
              <a:t> yapıldı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(KMeans)</a:t>
            </a:r>
            <a:endParaRPr sz="24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630"/>
              </a:spcBef>
              <a:buFont typeface="Calibri"/>
              <a:buChar char="-"/>
              <a:tabLst>
                <a:tab pos="241300" algn="l"/>
              </a:tabLst>
            </a:pPr>
            <a:r>
              <a:rPr dirty="0" sz="2400" spc="-10" b="1">
                <a:latin typeface="Tahoma"/>
                <a:cs typeface="Tahoma"/>
              </a:rPr>
              <a:t>Figures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209" y="1009649"/>
            <a:ext cx="3069590" cy="1071245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dirty="0" spc="-170"/>
              <a:t>MAIN</a:t>
            </a:r>
            <a:r>
              <a:rPr dirty="0" spc="-145"/>
              <a:t> </a:t>
            </a:r>
            <a:r>
              <a:rPr dirty="0" spc="100"/>
              <a:t>DATA </a:t>
            </a:r>
            <a:r>
              <a:rPr dirty="0" spc="-1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21" y="212995"/>
            <a:ext cx="4812380" cy="641333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5910326" y="2738501"/>
            <a:ext cx="5581650" cy="1476375"/>
          </a:xfrm>
          <a:custGeom>
            <a:avLst/>
            <a:gdLst/>
            <a:ahLst/>
            <a:cxnLst/>
            <a:rect l="l" t="t" r="r" b="b"/>
            <a:pathLst>
              <a:path w="5581650" h="1476375">
                <a:moveTo>
                  <a:pt x="5335524" y="0"/>
                </a:moveTo>
                <a:lnTo>
                  <a:pt x="245999" y="0"/>
                </a:lnTo>
                <a:lnTo>
                  <a:pt x="196413" y="4996"/>
                </a:lnTo>
                <a:lnTo>
                  <a:pt x="150233" y="19327"/>
                </a:lnTo>
                <a:lnTo>
                  <a:pt x="108446" y="42005"/>
                </a:lnTo>
                <a:lnTo>
                  <a:pt x="72040" y="72040"/>
                </a:lnTo>
                <a:lnTo>
                  <a:pt x="42005" y="108446"/>
                </a:lnTo>
                <a:lnTo>
                  <a:pt x="19327" y="150233"/>
                </a:lnTo>
                <a:lnTo>
                  <a:pt x="4996" y="196413"/>
                </a:lnTo>
                <a:lnTo>
                  <a:pt x="0" y="245999"/>
                </a:lnTo>
                <a:lnTo>
                  <a:pt x="0" y="1230249"/>
                </a:lnTo>
                <a:lnTo>
                  <a:pt x="4996" y="1279840"/>
                </a:lnTo>
                <a:lnTo>
                  <a:pt x="19327" y="1326034"/>
                </a:lnTo>
                <a:lnTo>
                  <a:pt x="42005" y="1367842"/>
                </a:lnTo>
                <a:lnTo>
                  <a:pt x="72040" y="1404270"/>
                </a:lnTo>
                <a:lnTo>
                  <a:pt x="108446" y="1434329"/>
                </a:lnTo>
                <a:lnTo>
                  <a:pt x="150233" y="1457027"/>
                </a:lnTo>
                <a:lnTo>
                  <a:pt x="196413" y="1471372"/>
                </a:lnTo>
                <a:lnTo>
                  <a:pt x="245999" y="1476375"/>
                </a:lnTo>
                <a:lnTo>
                  <a:pt x="5335524" y="1476375"/>
                </a:lnTo>
                <a:lnTo>
                  <a:pt x="5385115" y="1471372"/>
                </a:lnTo>
                <a:lnTo>
                  <a:pt x="5431309" y="1457027"/>
                </a:lnTo>
                <a:lnTo>
                  <a:pt x="5473117" y="1434329"/>
                </a:lnTo>
                <a:lnTo>
                  <a:pt x="5509545" y="1404270"/>
                </a:lnTo>
                <a:lnTo>
                  <a:pt x="5539604" y="1367842"/>
                </a:lnTo>
                <a:lnTo>
                  <a:pt x="5562302" y="1326034"/>
                </a:lnTo>
                <a:lnTo>
                  <a:pt x="5576647" y="1279840"/>
                </a:lnTo>
                <a:lnTo>
                  <a:pt x="5581650" y="1230249"/>
                </a:lnTo>
                <a:lnTo>
                  <a:pt x="5581650" y="245999"/>
                </a:lnTo>
                <a:lnTo>
                  <a:pt x="5576647" y="196413"/>
                </a:lnTo>
                <a:lnTo>
                  <a:pt x="5562302" y="150233"/>
                </a:lnTo>
                <a:lnTo>
                  <a:pt x="5539604" y="108446"/>
                </a:lnTo>
                <a:lnTo>
                  <a:pt x="5509545" y="72040"/>
                </a:lnTo>
                <a:lnTo>
                  <a:pt x="5473117" y="42005"/>
                </a:lnTo>
                <a:lnTo>
                  <a:pt x="5431309" y="19327"/>
                </a:lnTo>
                <a:lnTo>
                  <a:pt x="5385115" y="4996"/>
                </a:lnTo>
                <a:lnTo>
                  <a:pt x="5335524" y="0"/>
                </a:lnTo>
                <a:close/>
              </a:path>
            </a:pathLst>
          </a:custGeom>
          <a:solidFill>
            <a:srgbClr val="169C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10326" y="4319651"/>
            <a:ext cx="5581650" cy="1466850"/>
          </a:xfrm>
          <a:custGeom>
            <a:avLst/>
            <a:gdLst/>
            <a:ahLst/>
            <a:cxnLst/>
            <a:rect l="l" t="t" r="r" b="b"/>
            <a:pathLst>
              <a:path w="5581650" h="1466850">
                <a:moveTo>
                  <a:pt x="5337048" y="0"/>
                </a:moveTo>
                <a:lnTo>
                  <a:pt x="244475" y="0"/>
                </a:lnTo>
                <a:lnTo>
                  <a:pt x="195173" y="4962"/>
                </a:lnTo>
                <a:lnTo>
                  <a:pt x="149268" y="19196"/>
                </a:lnTo>
                <a:lnTo>
                  <a:pt x="107739" y="41723"/>
                </a:lnTo>
                <a:lnTo>
                  <a:pt x="71564" y="71564"/>
                </a:lnTo>
                <a:lnTo>
                  <a:pt x="41723" y="107739"/>
                </a:lnTo>
                <a:lnTo>
                  <a:pt x="19196" y="149268"/>
                </a:lnTo>
                <a:lnTo>
                  <a:pt x="4962" y="195173"/>
                </a:lnTo>
                <a:lnTo>
                  <a:pt x="0" y="244475"/>
                </a:lnTo>
                <a:lnTo>
                  <a:pt x="0" y="1222248"/>
                </a:lnTo>
                <a:lnTo>
                  <a:pt x="4962" y="1271537"/>
                </a:lnTo>
                <a:lnTo>
                  <a:pt x="19196" y="1317442"/>
                </a:lnTo>
                <a:lnTo>
                  <a:pt x="41723" y="1358981"/>
                </a:lnTo>
                <a:lnTo>
                  <a:pt x="71564" y="1395171"/>
                </a:lnTo>
                <a:lnTo>
                  <a:pt x="107739" y="1425029"/>
                </a:lnTo>
                <a:lnTo>
                  <a:pt x="149268" y="1447572"/>
                </a:lnTo>
                <a:lnTo>
                  <a:pt x="195173" y="1461819"/>
                </a:lnTo>
                <a:lnTo>
                  <a:pt x="244475" y="1466786"/>
                </a:lnTo>
                <a:lnTo>
                  <a:pt x="5337048" y="1466786"/>
                </a:lnTo>
                <a:lnTo>
                  <a:pt x="5386354" y="1461819"/>
                </a:lnTo>
                <a:lnTo>
                  <a:pt x="5432274" y="1447572"/>
                </a:lnTo>
                <a:lnTo>
                  <a:pt x="5473824" y="1425029"/>
                </a:lnTo>
                <a:lnTo>
                  <a:pt x="5510021" y="1395171"/>
                </a:lnTo>
                <a:lnTo>
                  <a:pt x="5539885" y="1358981"/>
                </a:lnTo>
                <a:lnTo>
                  <a:pt x="5562433" y="1317442"/>
                </a:lnTo>
                <a:lnTo>
                  <a:pt x="5576682" y="1271537"/>
                </a:lnTo>
                <a:lnTo>
                  <a:pt x="5581650" y="1222248"/>
                </a:lnTo>
                <a:lnTo>
                  <a:pt x="5581650" y="244475"/>
                </a:lnTo>
                <a:lnTo>
                  <a:pt x="5576682" y="195173"/>
                </a:lnTo>
                <a:lnTo>
                  <a:pt x="5562433" y="149268"/>
                </a:lnTo>
                <a:lnTo>
                  <a:pt x="5539885" y="107739"/>
                </a:lnTo>
                <a:lnTo>
                  <a:pt x="5510022" y="71564"/>
                </a:lnTo>
                <a:lnTo>
                  <a:pt x="5473824" y="41723"/>
                </a:lnTo>
                <a:lnTo>
                  <a:pt x="5432274" y="19196"/>
                </a:lnTo>
                <a:lnTo>
                  <a:pt x="5386354" y="4962"/>
                </a:lnTo>
                <a:lnTo>
                  <a:pt x="5337048" y="0"/>
                </a:lnTo>
                <a:close/>
              </a:path>
            </a:pathLst>
          </a:custGeom>
          <a:solidFill>
            <a:srgbClr val="169C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111621" y="2879343"/>
            <a:ext cx="5123180" cy="26917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4255"/>
              </a:lnSpc>
              <a:spcBef>
                <a:spcPts val="130"/>
              </a:spcBef>
            </a:pPr>
            <a:r>
              <a:rPr dirty="0" sz="3650" spc="-35">
                <a:solidFill>
                  <a:srgbClr val="FFFFFF"/>
                </a:solidFill>
                <a:latin typeface="Verdana"/>
                <a:cs typeface="Verdana"/>
              </a:rPr>
              <a:t>Sadece</a:t>
            </a:r>
            <a:r>
              <a:rPr dirty="0" sz="365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10">
                <a:solidFill>
                  <a:srgbClr val="FFFFFF"/>
                </a:solidFill>
                <a:latin typeface="Verdana"/>
                <a:cs typeface="Verdana"/>
              </a:rPr>
              <a:t>skorla</a:t>
            </a:r>
            <a:r>
              <a:rPr dirty="0" sz="36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0">
                <a:solidFill>
                  <a:srgbClr val="FFFFFF"/>
                </a:solidFill>
                <a:latin typeface="Verdana"/>
                <a:cs typeface="Verdana"/>
              </a:rPr>
              <a:t>ilgili</a:t>
            </a:r>
            <a:endParaRPr sz="3650">
              <a:latin typeface="Verdana"/>
              <a:cs typeface="Verdana"/>
            </a:endParaRPr>
          </a:p>
          <a:p>
            <a:pPr marL="12700">
              <a:lnSpc>
                <a:spcPts val="4255"/>
              </a:lnSpc>
            </a:pPr>
            <a:r>
              <a:rPr dirty="0" sz="3650" spc="-170">
                <a:solidFill>
                  <a:srgbClr val="FFFFFF"/>
                </a:solidFill>
                <a:latin typeface="Verdana"/>
                <a:cs typeface="Verdana"/>
              </a:rPr>
              <a:t>verileri</a:t>
            </a:r>
            <a:r>
              <a:rPr dirty="0" sz="36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10">
                <a:solidFill>
                  <a:srgbClr val="FFFFFF"/>
                </a:solidFill>
                <a:latin typeface="Verdana"/>
                <a:cs typeface="Verdana"/>
              </a:rPr>
              <a:t>ele</a:t>
            </a:r>
            <a:r>
              <a:rPr dirty="0" sz="36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40">
                <a:solidFill>
                  <a:srgbClr val="FFFFFF"/>
                </a:solidFill>
                <a:latin typeface="Verdana"/>
                <a:cs typeface="Verdana"/>
              </a:rPr>
              <a:t>aldık.</a:t>
            </a:r>
            <a:endParaRPr sz="3650">
              <a:latin typeface="Verdana"/>
              <a:cs typeface="Verdana"/>
            </a:endParaRPr>
          </a:p>
          <a:p>
            <a:pPr marL="12700">
              <a:lnSpc>
                <a:spcPts val="4255"/>
              </a:lnSpc>
              <a:spcBef>
                <a:spcPts val="3934"/>
              </a:spcBef>
            </a:pPr>
            <a:r>
              <a:rPr dirty="0" sz="3650" spc="-65">
                <a:solidFill>
                  <a:srgbClr val="FFFFFF"/>
                </a:solidFill>
                <a:latin typeface="Verdana"/>
                <a:cs typeface="Verdana"/>
              </a:rPr>
              <a:t>Mobil</a:t>
            </a:r>
            <a:r>
              <a:rPr dirty="0" sz="36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30">
                <a:solidFill>
                  <a:srgbClr val="FFFFFF"/>
                </a:solidFill>
                <a:latin typeface="Verdana"/>
                <a:cs typeface="Verdana"/>
              </a:rPr>
              <a:t>datadan</a:t>
            </a:r>
            <a:r>
              <a:rPr dirty="0" sz="36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40">
                <a:solidFill>
                  <a:srgbClr val="FFFFFF"/>
                </a:solidFill>
                <a:latin typeface="Verdana"/>
                <a:cs typeface="Verdana"/>
              </a:rPr>
              <a:t>aldığımız</a:t>
            </a:r>
            <a:endParaRPr sz="3650">
              <a:latin typeface="Verdana"/>
              <a:cs typeface="Verdana"/>
            </a:endParaRPr>
          </a:p>
          <a:p>
            <a:pPr marL="12700">
              <a:lnSpc>
                <a:spcPts val="4255"/>
              </a:lnSpc>
            </a:pPr>
            <a:r>
              <a:rPr dirty="0" sz="3650" spc="-14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dirty="0" sz="36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45">
                <a:solidFill>
                  <a:srgbClr val="FFFFFF"/>
                </a:solidFill>
                <a:latin typeface="Verdana"/>
                <a:cs typeface="Verdana"/>
              </a:rPr>
              <a:t>ile</a:t>
            </a:r>
            <a:r>
              <a:rPr dirty="0" sz="365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85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dirty="0" sz="36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30">
                <a:solidFill>
                  <a:srgbClr val="FFFFFF"/>
                </a:solidFill>
                <a:latin typeface="Verdana"/>
                <a:cs typeface="Verdana"/>
              </a:rPr>
              <a:t>ettik.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MAIN</a:t>
            </a:r>
            <a:r>
              <a:rPr dirty="0" spc="-150"/>
              <a:t> </a:t>
            </a:r>
            <a:r>
              <a:rPr dirty="0" spc="125"/>
              <a:t>DATA</a:t>
            </a:r>
            <a:r>
              <a:rPr dirty="0" spc="-165"/>
              <a:t> </a:t>
            </a:r>
            <a:r>
              <a:rPr dirty="0" spc="-10"/>
              <a:t>CLUSTERING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832" y="1716468"/>
            <a:ext cx="10505440" cy="393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41300" marR="5080" indent="-229235">
              <a:lnSpc>
                <a:spcPct val="120500"/>
              </a:lnSpc>
              <a:spcBef>
                <a:spcPts val="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65" b="1">
                <a:latin typeface="Tahoma"/>
                <a:cs typeface="Tahoma"/>
              </a:rPr>
              <a:t>Mehmet,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30" b="1">
                <a:latin typeface="Tahoma"/>
                <a:cs typeface="Tahoma"/>
              </a:rPr>
              <a:t>sabah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saatlerinde</a:t>
            </a:r>
            <a:r>
              <a:rPr dirty="0" sz="2000" spc="-40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geleneksel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ve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kalabalık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mekânları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tercih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eden,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düşük </a:t>
            </a:r>
            <a:r>
              <a:rPr dirty="0" sz="2000" spc="-50" b="1">
                <a:latin typeface="Tahoma"/>
                <a:cs typeface="Tahoma"/>
              </a:rPr>
              <a:t>harcamalı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ama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düzenli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ziyaretlerde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65" b="1">
                <a:latin typeface="Tahoma"/>
                <a:cs typeface="Tahoma"/>
              </a:rPr>
              <a:t>bulunan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bir</a:t>
            </a:r>
            <a:r>
              <a:rPr dirty="0" sz="2000" spc="-130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kullanıcıdır.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Lüksten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çok,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alışılmış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ve </a:t>
            </a:r>
            <a:r>
              <a:rPr dirty="0" sz="2000" spc="-50" b="1">
                <a:latin typeface="Tahoma"/>
                <a:cs typeface="Tahoma"/>
              </a:rPr>
              <a:t>erişilebilir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yerleri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seçer,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hotel </a:t>
            </a:r>
            <a:r>
              <a:rPr dirty="0" sz="2000" spc="-60" b="1">
                <a:latin typeface="Tahoma"/>
                <a:cs typeface="Tahoma"/>
              </a:rPr>
              <a:t>gibi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pratik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konaklama</a:t>
            </a:r>
            <a:r>
              <a:rPr dirty="0" sz="2000" spc="-25" b="1">
                <a:latin typeface="Tahoma"/>
                <a:cs typeface="Tahoma"/>
              </a:rPr>
              <a:t> seçeneklerine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yönelir.</a:t>
            </a:r>
            <a:endParaRPr sz="2000">
              <a:latin typeface="Tahoma"/>
              <a:cs typeface="Tahoma"/>
            </a:endParaRPr>
          </a:p>
          <a:p>
            <a:pPr marL="241300" marR="232410" indent="-229235">
              <a:lnSpc>
                <a:spcPct val="1205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30" b="1">
                <a:latin typeface="Tahoma"/>
                <a:cs typeface="Tahoma"/>
              </a:rPr>
              <a:t>Elif,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sabah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kahvesini</a:t>
            </a:r>
            <a:r>
              <a:rPr dirty="0" sz="2000" spc="-45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kalabalıktan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uzak,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sade</a:t>
            </a:r>
            <a:r>
              <a:rPr dirty="0" sz="2000" spc="-13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ama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70" b="1">
                <a:latin typeface="Tahoma"/>
                <a:cs typeface="Tahoma"/>
              </a:rPr>
              <a:t>kaliteli</a:t>
            </a:r>
            <a:r>
              <a:rPr dirty="0" sz="2000" spc="-5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modern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30" b="1">
                <a:latin typeface="Tahoma"/>
                <a:cs typeface="Tahoma"/>
              </a:rPr>
              <a:t>kafelerde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içmeyi </a:t>
            </a:r>
            <a:r>
              <a:rPr dirty="0" sz="2000" spc="-20" b="1">
                <a:latin typeface="Tahoma"/>
                <a:cs typeface="Tahoma"/>
              </a:rPr>
              <a:t>seven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70" b="1">
                <a:latin typeface="Tahoma"/>
                <a:cs typeface="Tahoma"/>
              </a:rPr>
              <a:t>biri.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-30" b="1">
                <a:latin typeface="Tahoma"/>
                <a:cs typeface="Tahoma"/>
              </a:rPr>
              <a:t>Kaliteye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önem</a:t>
            </a:r>
            <a:r>
              <a:rPr dirty="0" sz="2000" spc="-140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verir,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30" b="1">
                <a:latin typeface="Tahoma"/>
                <a:cs typeface="Tahoma"/>
              </a:rPr>
              <a:t>geleneksel</a:t>
            </a:r>
            <a:r>
              <a:rPr dirty="0" sz="2000" spc="-125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ya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da</a:t>
            </a:r>
            <a:r>
              <a:rPr dirty="0" sz="2000" spc="-12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turistik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yerlerden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çok,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az</a:t>
            </a:r>
            <a:r>
              <a:rPr dirty="0" sz="2000" spc="-13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bilinen </a:t>
            </a:r>
            <a:r>
              <a:rPr dirty="0" sz="2000" spc="-60" b="1">
                <a:latin typeface="Tahoma"/>
                <a:cs typeface="Tahoma"/>
              </a:rPr>
              <a:t>ama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özenli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mekânları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tercih</a:t>
            </a:r>
            <a:r>
              <a:rPr dirty="0" sz="2000" spc="-1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eder.</a:t>
            </a:r>
            <a:endParaRPr sz="2000">
              <a:latin typeface="Tahoma"/>
              <a:cs typeface="Tahoma"/>
            </a:endParaRPr>
          </a:p>
          <a:p>
            <a:pPr marL="241300" marR="98425" indent="-229235">
              <a:lnSpc>
                <a:spcPct val="12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50" b="1">
                <a:latin typeface="Tahoma"/>
                <a:cs typeface="Tahoma"/>
              </a:rPr>
              <a:t>Mert,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öğleden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sonraları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sakin</a:t>
            </a:r>
            <a:r>
              <a:rPr dirty="0" sz="2000" spc="-120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ama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şık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modern</a:t>
            </a:r>
            <a:r>
              <a:rPr dirty="0" sz="2000" spc="-55" b="1">
                <a:latin typeface="Tahoma"/>
                <a:cs typeface="Tahoma"/>
              </a:rPr>
              <a:t> mekânlarda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vakit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geçirmeyi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sever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ve </a:t>
            </a:r>
            <a:r>
              <a:rPr dirty="0" sz="2000" spc="-60" b="1">
                <a:latin typeface="Tahoma"/>
                <a:cs typeface="Tahoma"/>
              </a:rPr>
              <a:t>kaliteli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hizmet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için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65" b="1">
                <a:latin typeface="Tahoma"/>
                <a:cs typeface="Tahoma"/>
              </a:rPr>
              <a:t>ortalamanın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üzerinde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harcama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yapmaktan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çekinmez. </a:t>
            </a:r>
            <a:r>
              <a:rPr dirty="0" sz="2000" spc="-50" b="1">
                <a:latin typeface="Tahoma"/>
                <a:cs typeface="Tahoma"/>
              </a:rPr>
              <a:t>Kalabalıktan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uzak,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30" b="1">
                <a:latin typeface="Tahoma"/>
                <a:cs typeface="Tahoma"/>
              </a:rPr>
              <a:t>özenle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seçilmiş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mekânlar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onun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65" b="1">
                <a:latin typeface="Tahoma"/>
                <a:cs typeface="Tahoma"/>
              </a:rPr>
              <a:t>günün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en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keyifli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saatlerini </a:t>
            </a:r>
            <a:r>
              <a:rPr dirty="0" sz="2000" spc="-35" b="1">
                <a:latin typeface="Tahoma"/>
                <a:cs typeface="Tahoma"/>
              </a:rPr>
              <a:t>geçirdiği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yerlerdir.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0687" y="5322570"/>
            <a:ext cx="584644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90" b="1">
                <a:latin typeface="Tahoma"/>
                <a:cs typeface="Tahoma"/>
              </a:rPr>
              <a:t>POLYGONS</a:t>
            </a:r>
            <a:r>
              <a:rPr dirty="0" sz="3600" spc="-160" b="1">
                <a:latin typeface="Tahoma"/>
                <a:cs typeface="Tahoma"/>
              </a:rPr>
              <a:t> </a:t>
            </a:r>
            <a:r>
              <a:rPr dirty="0" sz="3600" spc="-10" b="1">
                <a:latin typeface="Tahoma"/>
                <a:cs typeface="Tahoma"/>
              </a:rPr>
              <a:t>CLUSTERING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821" y="659679"/>
            <a:ext cx="6427457" cy="43665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133080" y="418401"/>
            <a:ext cx="3149600" cy="32016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41300" marR="5080" indent="-228600">
              <a:lnSpc>
                <a:spcPct val="120500"/>
              </a:lnSpc>
              <a:spcBef>
                <a:spcPts val="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b="1">
                <a:latin typeface="Tahoma"/>
                <a:cs typeface="Tahoma"/>
              </a:rPr>
              <a:t>Sadece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70" b="1">
                <a:latin typeface="Tahoma"/>
                <a:cs typeface="Tahoma"/>
              </a:rPr>
              <a:t>mobil</a:t>
            </a:r>
            <a:r>
              <a:rPr dirty="0" sz="2000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data </a:t>
            </a:r>
            <a:r>
              <a:rPr dirty="0" sz="2000" spc="-45" b="1">
                <a:latin typeface="Tahoma"/>
                <a:cs typeface="Tahoma"/>
              </a:rPr>
              <a:t>verisiyle</a:t>
            </a:r>
            <a:r>
              <a:rPr dirty="0" sz="2000" spc="-85" b="1">
                <a:latin typeface="Tahoma"/>
                <a:cs typeface="Tahoma"/>
              </a:rPr>
              <a:t> uyumlu</a:t>
            </a:r>
            <a:r>
              <a:rPr dirty="0" sz="2000" spc="-2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verileri </a:t>
            </a:r>
            <a:r>
              <a:rPr dirty="0" sz="2000" spc="-10" b="1">
                <a:latin typeface="Tahoma"/>
                <a:cs typeface="Tahoma"/>
              </a:rPr>
              <a:t>aldık</a:t>
            </a:r>
            <a:endParaRPr sz="2000">
              <a:latin typeface="Tahoma"/>
              <a:cs typeface="Tahoma"/>
            </a:endParaRPr>
          </a:p>
          <a:p>
            <a:pPr marL="241300" marR="781050" indent="-228600">
              <a:lnSpc>
                <a:spcPct val="1205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20" b="1">
                <a:latin typeface="Tahoma"/>
                <a:cs typeface="Tahoma"/>
              </a:rPr>
              <a:t>Feature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sayısını </a:t>
            </a:r>
            <a:r>
              <a:rPr dirty="0" sz="2000" spc="-50" b="1">
                <a:latin typeface="Tahoma"/>
                <a:cs typeface="Tahoma"/>
              </a:rPr>
              <a:t>artırarak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modelin </a:t>
            </a:r>
            <a:r>
              <a:rPr dirty="0" sz="2000" spc="-65" b="1">
                <a:latin typeface="Tahoma"/>
                <a:cs typeface="Tahoma"/>
              </a:rPr>
              <a:t>verimini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artırdık</a:t>
            </a:r>
            <a:endParaRPr sz="2000">
              <a:latin typeface="Tahoma"/>
              <a:cs typeface="Tahoma"/>
            </a:endParaRPr>
          </a:p>
          <a:p>
            <a:pPr marL="240665" indent="-227965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20" b="1">
                <a:latin typeface="Tahoma"/>
                <a:cs typeface="Tahoma"/>
              </a:rPr>
              <a:t>Eklenen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featurelardan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459"/>
              </a:spcBef>
            </a:pPr>
            <a:r>
              <a:rPr dirty="0" sz="2000" spc="-10" b="1">
                <a:latin typeface="Tahoma"/>
                <a:cs typeface="Tahoma"/>
              </a:rPr>
              <a:t>bazıları: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POLYGONS</a:t>
            </a:r>
            <a:r>
              <a:rPr dirty="0" spc="-155"/>
              <a:t> </a:t>
            </a:r>
            <a:r>
              <a:rPr dirty="0" spc="-10"/>
              <a:t>CLUSTERING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832" y="1716468"/>
            <a:ext cx="10452735" cy="3573779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41300" marR="52069" indent="-229235">
              <a:lnSpc>
                <a:spcPct val="120500"/>
              </a:lnSpc>
              <a:spcBef>
                <a:spcPts val="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30" b="1">
                <a:latin typeface="Tahoma"/>
                <a:cs typeface="Tahoma"/>
              </a:rPr>
              <a:t>Burcu,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kısa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süreli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ama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yoğun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şehir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ziyaretlerinde</a:t>
            </a:r>
            <a:r>
              <a:rPr dirty="0" sz="2000" spc="-14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geceleri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80" b="1">
                <a:latin typeface="Tahoma"/>
                <a:cs typeface="Tahoma"/>
              </a:rPr>
              <a:t>ilgi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çekici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noktalarda </a:t>
            </a:r>
            <a:r>
              <a:rPr dirty="0" sz="2000" spc="-50" b="1">
                <a:latin typeface="Tahoma"/>
                <a:cs typeface="Tahoma"/>
              </a:rPr>
              <a:t>zaman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geçirmeyi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seven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bir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kullanıcıdır.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Otel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veya</a:t>
            </a:r>
            <a:r>
              <a:rPr dirty="0" sz="2000" spc="-45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konaklama</a:t>
            </a:r>
            <a:r>
              <a:rPr dirty="0" sz="2000" spc="-45" b="1">
                <a:latin typeface="Tahoma"/>
                <a:cs typeface="Tahoma"/>
              </a:rPr>
              <a:t> merkezlerinden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çok, </a:t>
            </a:r>
            <a:r>
              <a:rPr dirty="0" sz="2000" spc="-60" b="1">
                <a:latin typeface="Tahoma"/>
                <a:cs typeface="Tahoma"/>
              </a:rPr>
              <a:t>belirli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70" b="1">
                <a:latin typeface="Tahoma"/>
                <a:cs typeface="Tahoma"/>
              </a:rPr>
              <a:t>POI’lerde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sabaha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kadar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vakit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geçirir;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özellikle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bir</a:t>
            </a:r>
            <a:r>
              <a:rPr dirty="0" sz="2000" spc="-13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noktaya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tekrar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tekrar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uğrar.</a:t>
            </a:r>
            <a:endParaRPr sz="2000">
              <a:latin typeface="Tahoma"/>
              <a:cs typeface="Tahoma"/>
            </a:endParaRPr>
          </a:p>
          <a:p>
            <a:pPr marL="241300" marR="5080" indent="-229235">
              <a:lnSpc>
                <a:spcPct val="1205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30" b="1">
                <a:latin typeface="Tahoma"/>
                <a:cs typeface="Tahoma"/>
              </a:rPr>
              <a:t>Emre,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70" b="1">
                <a:latin typeface="Tahoma"/>
                <a:cs typeface="Tahoma"/>
              </a:rPr>
              <a:t>gün </a:t>
            </a:r>
            <a:r>
              <a:rPr dirty="0" sz="2000" spc="-40" b="1">
                <a:latin typeface="Tahoma"/>
                <a:cs typeface="Tahoma"/>
              </a:rPr>
              <a:t>boyu</a:t>
            </a:r>
            <a:r>
              <a:rPr dirty="0" sz="2000" spc="-120" b="1">
                <a:latin typeface="Tahoma"/>
                <a:cs typeface="Tahoma"/>
              </a:rPr>
              <a:t> </a:t>
            </a:r>
            <a:r>
              <a:rPr dirty="0" sz="2000" spc="-30" b="1">
                <a:latin typeface="Tahoma"/>
                <a:cs typeface="Tahoma"/>
              </a:rPr>
              <a:t>şehir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içinde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sürekli</a:t>
            </a:r>
            <a:r>
              <a:rPr dirty="0" sz="2000" spc="-11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hareket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halinde</a:t>
            </a:r>
            <a:r>
              <a:rPr dirty="0" sz="2000" spc="-135" b="1">
                <a:latin typeface="Tahoma"/>
                <a:cs typeface="Tahoma"/>
              </a:rPr>
              <a:t> </a:t>
            </a:r>
            <a:r>
              <a:rPr dirty="0" sz="2000" spc="-70" b="1">
                <a:latin typeface="Tahoma"/>
                <a:cs typeface="Tahoma"/>
              </a:rPr>
              <a:t>olan,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sabah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erken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saatlerden </a:t>
            </a:r>
            <a:r>
              <a:rPr dirty="0" sz="2000" spc="-40" b="1">
                <a:latin typeface="Tahoma"/>
                <a:cs typeface="Tahoma"/>
              </a:rPr>
              <a:t>akşama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kadar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farklı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yerlerde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vakit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geçiren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aktif</a:t>
            </a:r>
            <a:r>
              <a:rPr dirty="0" sz="2000" spc="-13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bir</a:t>
            </a:r>
            <a:r>
              <a:rPr dirty="0" sz="2000" spc="-125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kullanıcıdır.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Belirli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bir</a:t>
            </a:r>
            <a:r>
              <a:rPr dirty="0" sz="2000" spc="-120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gece</a:t>
            </a:r>
            <a:r>
              <a:rPr dirty="0" sz="2000" spc="-14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rutini </a:t>
            </a:r>
            <a:r>
              <a:rPr dirty="0" sz="2000" spc="-65" b="1">
                <a:latin typeface="Tahoma"/>
                <a:cs typeface="Tahoma"/>
              </a:rPr>
              <a:t>olmadan,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85" b="1">
                <a:latin typeface="Tahoma"/>
                <a:cs typeface="Tahoma"/>
              </a:rPr>
              <a:t>POI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dışı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alanlarda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yoğun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bir</a:t>
            </a:r>
            <a:r>
              <a:rPr dirty="0" sz="2000" spc="-12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şekilde</a:t>
            </a:r>
            <a:r>
              <a:rPr dirty="0" sz="2000" spc="-135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vakit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geçirir.</a:t>
            </a:r>
            <a:endParaRPr sz="2000">
              <a:latin typeface="Tahoma"/>
              <a:cs typeface="Tahoma"/>
            </a:endParaRPr>
          </a:p>
          <a:p>
            <a:pPr marL="241300" marR="121920" indent="-229235">
              <a:lnSpc>
                <a:spcPct val="1205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20" b="1">
                <a:latin typeface="Tahoma"/>
                <a:cs typeface="Tahoma"/>
              </a:rPr>
              <a:t>Genel</a:t>
            </a:r>
            <a:r>
              <a:rPr dirty="0" sz="2000" spc="-120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olarak</a:t>
            </a:r>
            <a:r>
              <a:rPr dirty="0" sz="2000" spc="-13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Ayşe,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günlük</a:t>
            </a:r>
            <a:r>
              <a:rPr dirty="0" sz="2000" spc="-135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yaşamının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büyük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kısmını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ev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veya</a:t>
            </a:r>
            <a:r>
              <a:rPr dirty="0" sz="2000" spc="-65" b="1">
                <a:latin typeface="Tahoma"/>
                <a:cs typeface="Tahoma"/>
              </a:rPr>
              <a:t> </a:t>
            </a:r>
            <a:r>
              <a:rPr dirty="0" sz="2000" b="1">
                <a:latin typeface="Tahoma"/>
                <a:cs typeface="Tahoma"/>
              </a:rPr>
              <a:t>iş</a:t>
            </a:r>
            <a:r>
              <a:rPr dirty="0" sz="2000" spc="-105" b="1">
                <a:latin typeface="Tahoma"/>
                <a:cs typeface="Tahoma"/>
              </a:rPr>
              <a:t> </a:t>
            </a:r>
            <a:r>
              <a:rPr dirty="0" sz="2000" spc="-55" b="1">
                <a:latin typeface="Tahoma"/>
                <a:cs typeface="Tahoma"/>
              </a:rPr>
              <a:t>gibi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sabit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noktalarda </a:t>
            </a:r>
            <a:r>
              <a:rPr dirty="0" sz="2000" spc="-35" b="1">
                <a:latin typeface="Tahoma"/>
                <a:cs typeface="Tahoma"/>
              </a:rPr>
              <a:t>geçiren,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çevresinde</a:t>
            </a:r>
            <a:r>
              <a:rPr dirty="0" sz="2000" spc="-114" b="1">
                <a:latin typeface="Tahoma"/>
                <a:cs typeface="Tahoma"/>
              </a:rPr>
              <a:t> </a:t>
            </a:r>
            <a:r>
              <a:rPr dirty="0" sz="2000" spc="-30" b="1">
                <a:latin typeface="Tahoma"/>
                <a:cs typeface="Tahoma"/>
              </a:rPr>
              <a:t>fazla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35" b="1">
                <a:latin typeface="Tahoma"/>
                <a:cs typeface="Tahoma"/>
              </a:rPr>
              <a:t>hareket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etmeyen</a:t>
            </a:r>
            <a:r>
              <a:rPr dirty="0" sz="2000" spc="-80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ve</a:t>
            </a:r>
            <a:r>
              <a:rPr dirty="0" sz="2000" spc="-125" b="1">
                <a:latin typeface="Tahoma"/>
                <a:cs typeface="Tahoma"/>
              </a:rPr>
              <a:t> </a:t>
            </a:r>
            <a:r>
              <a:rPr dirty="0" sz="2000" spc="-20" b="1">
                <a:latin typeface="Tahoma"/>
                <a:cs typeface="Tahoma"/>
              </a:rPr>
              <a:t>cihaz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80" b="1">
                <a:latin typeface="Tahoma"/>
                <a:cs typeface="Tahoma"/>
              </a:rPr>
              <a:t>kullanım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50" b="1">
                <a:latin typeface="Tahoma"/>
                <a:cs typeface="Tahoma"/>
              </a:rPr>
              <a:t>sıklığı</a:t>
            </a:r>
            <a:r>
              <a:rPr dirty="0" sz="2000" spc="-4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düşük</a:t>
            </a:r>
            <a:r>
              <a:rPr dirty="0" sz="2000" spc="-95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olan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bir </a:t>
            </a:r>
            <a:r>
              <a:rPr dirty="0" sz="2000" spc="-55" b="1">
                <a:latin typeface="Tahoma"/>
                <a:cs typeface="Tahoma"/>
              </a:rPr>
              <a:t>kullanıcı</a:t>
            </a:r>
            <a:r>
              <a:rPr dirty="0" sz="2000" spc="-7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profili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çizer.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KAHVE</a:t>
            </a:r>
            <a:r>
              <a:rPr dirty="0" spc="-229"/>
              <a:t> </a:t>
            </a:r>
            <a:r>
              <a:rPr dirty="0" spc="-10"/>
              <a:t>CLUSTERING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832" y="1361376"/>
            <a:ext cx="8131809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55" b="1">
                <a:latin typeface="Tahoma"/>
                <a:cs typeface="Tahoma"/>
              </a:rPr>
              <a:t>Kullanıcıların</a:t>
            </a:r>
            <a:r>
              <a:rPr dirty="0" sz="2000" spc="-35" b="1">
                <a:latin typeface="Tahoma"/>
                <a:cs typeface="Tahoma"/>
              </a:rPr>
              <a:t> </a:t>
            </a:r>
            <a:r>
              <a:rPr dirty="0" sz="2000" spc="-45" b="1">
                <a:latin typeface="Tahoma"/>
                <a:cs typeface="Tahoma"/>
              </a:rPr>
              <a:t>kahve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ziyaret</a:t>
            </a:r>
            <a:r>
              <a:rPr dirty="0" sz="2000" spc="-90" b="1">
                <a:latin typeface="Tahoma"/>
                <a:cs typeface="Tahoma"/>
              </a:rPr>
              <a:t> </a:t>
            </a:r>
            <a:r>
              <a:rPr dirty="0" sz="2000" spc="-60" b="1">
                <a:latin typeface="Tahoma"/>
                <a:cs typeface="Tahoma"/>
              </a:rPr>
              <a:t>alışkanlıklarına</a:t>
            </a:r>
            <a:r>
              <a:rPr dirty="0" sz="2000" spc="-85" b="1">
                <a:latin typeface="Tahoma"/>
                <a:cs typeface="Tahoma"/>
              </a:rPr>
              <a:t> </a:t>
            </a:r>
            <a:r>
              <a:rPr dirty="0" sz="2000" spc="-25" b="1">
                <a:latin typeface="Tahoma"/>
                <a:cs typeface="Tahoma"/>
              </a:rPr>
              <a:t>göre</a:t>
            </a:r>
            <a:r>
              <a:rPr dirty="0" sz="2000" spc="-7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segmentasyonu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" y="2036507"/>
            <a:ext cx="4533900" cy="464097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pc="-110"/>
              <a:t>Ziyaret</a:t>
            </a:r>
            <a:r>
              <a:rPr dirty="0" spc="-135"/>
              <a:t> </a:t>
            </a:r>
            <a:r>
              <a:rPr dirty="0" spc="-114"/>
              <a:t>günleri</a:t>
            </a:r>
            <a:r>
              <a:rPr dirty="0" spc="-185"/>
              <a:t> </a:t>
            </a:r>
            <a:r>
              <a:rPr dirty="0" spc="-165"/>
              <a:t>ve</a:t>
            </a:r>
            <a:r>
              <a:rPr dirty="0" spc="-140"/>
              <a:t> </a:t>
            </a:r>
            <a:r>
              <a:rPr dirty="0" spc="-90"/>
              <a:t>saatlerine</a:t>
            </a:r>
            <a:r>
              <a:rPr dirty="0" spc="-200"/>
              <a:t> </a:t>
            </a:r>
            <a:r>
              <a:rPr dirty="0" spc="-20"/>
              <a:t>göre</a:t>
            </a:r>
          </a:p>
          <a:p>
            <a:pPr marL="298450">
              <a:lnSpc>
                <a:spcPct val="100000"/>
              </a:lnSpc>
              <a:spcBef>
                <a:spcPts val="80"/>
              </a:spcBef>
            </a:pPr>
            <a:r>
              <a:rPr dirty="0" spc="-30"/>
              <a:t>ayrıştırıldı</a:t>
            </a:r>
          </a:p>
          <a:p>
            <a:pPr marL="298450" marR="5080" indent="-286385">
              <a:lnSpc>
                <a:spcPts val="3379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pc="-95"/>
              <a:t>Toplam</a:t>
            </a:r>
            <a:r>
              <a:rPr dirty="0" spc="-130"/>
              <a:t> </a:t>
            </a:r>
            <a:r>
              <a:rPr dirty="0" spc="-105"/>
              <a:t>ziyaret</a:t>
            </a:r>
            <a:r>
              <a:rPr dirty="0" spc="-204"/>
              <a:t> </a:t>
            </a:r>
            <a:r>
              <a:rPr dirty="0" spc="-135"/>
              <a:t>sayısı,</a:t>
            </a:r>
            <a:r>
              <a:rPr dirty="0" spc="-175"/>
              <a:t> </a:t>
            </a:r>
            <a:r>
              <a:rPr dirty="0" spc="-120"/>
              <a:t>ortalama</a:t>
            </a:r>
            <a:r>
              <a:rPr dirty="0" spc="-165"/>
              <a:t> </a:t>
            </a:r>
            <a:r>
              <a:rPr dirty="0" spc="-80"/>
              <a:t>süre, </a:t>
            </a:r>
            <a:r>
              <a:rPr dirty="0" spc="-130"/>
              <a:t>zaman</a:t>
            </a:r>
            <a:r>
              <a:rPr dirty="0" spc="-180"/>
              <a:t> </a:t>
            </a:r>
            <a:r>
              <a:rPr dirty="0" spc="-95"/>
              <a:t>tercihi</a:t>
            </a:r>
            <a:r>
              <a:rPr dirty="0" spc="-145"/>
              <a:t> </a:t>
            </a:r>
            <a:r>
              <a:rPr dirty="0" spc="-90"/>
              <a:t>gibi</a:t>
            </a:r>
            <a:r>
              <a:rPr dirty="0" spc="-210"/>
              <a:t> </a:t>
            </a:r>
            <a:r>
              <a:rPr dirty="0" spc="-125"/>
              <a:t>metrikler</a:t>
            </a:r>
            <a:r>
              <a:rPr dirty="0" spc="-175"/>
              <a:t> </a:t>
            </a:r>
            <a:r>
              <a:rPr dirty="0" spc="-70"/>
              <a:t>kullanıldı</a:t>
            </a:r>
          </a:p>
          <a:p>
            <a:pPr marL="298450" indent="-285750">
              <a:lnSpc>
                <a:spcPts val="3254"/>
              </a:lnSpc>
              <a:buFont typeface="Arial MT"/>
              <a:buChar char="•"/>
              <a:tabLst>
                <a:tab pos="298450" algn="l"/>
              </a:tabLst>
            </a:pPr>
            <a:r>
              <a:rPr dirty="0"/>
              <a:t>9</a:t>
            </a:r>
            <a:r>
              <a:rPr dirty="0" spc="-185"/>
              <a:t> </a:t>
            </a:r>
            <a:r>
              <a:rPr dirty="0" spc="-95"/>
              <a:t>farklı</a:t>
            </a:r>
            <a:r>
              <a:rPr dirty="0" spc="-185"/>
              <a:t> </a:t>
            </a:r>
            <a:r>
              <a:rPr dirty="0" spc="-105"/>
              <a:t>kullanıcı</a:t>
            </a:r>
            <a:r>
              <a:rPr dirty="0" spc="-200"/>
              <a:t> </a:t>
            </a:r>
            <a:r>
              <a:rPr dirty="0" spc="-110"/>
              <a:t>segmenti</a:t>
            </a:r>
            <a:r>
              <a:rPr dirty="0" spc="-175"/>
              <a:t> </a:t>
            </a:r>
            <a:r>
              <a:rPr dirty="0" spc="-10"/>
              <a:t>belirlendi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KAHVE</a:t>
            </a:r>
            <a:r>
              <a:rPr dirty="0" spc="-229"/>
              <a:t> </a:t>
            </a:r>
            <a:r>
              <a:rPr dirty="0" spc="-10"/>
              <a:t>CLUSTERING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832" y="1299284"/>
            <a:ext cx="10426700" cy="479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124460" indent="-457834">
              <a:lnSpc>
                <a:spcPct val="119900"/>
              </a:lnSpc>
              <a:spcBef>
                <a:spcPts val="95"/>
              </a:spcBef>
              <a:buAutoNum type="arabicPeriod"/>
              <a:tabLst>
                <a:tab pos="469900" algn="l"/>
              </a:tabLst>
            </a:pPr>
            <a:r>
              <a:rPr dirty="0" sz="2400" spc="-60" b="1">
                <a:latin typeface="Tahoma"/>
                <a:cs typeface="Tahoma"/>
              </a:rPr>
              <a:t>Ahmet,</a:t>
            </a:r>
            <a:r>
              <a:rPr dirty="0" sz="2400" spc="-90" b="1">
                <a:latin typeface="Tahoma"/>
                <a:cs typeface="Tahoma"/>
              </a:rPr>
              <a:t> </a:t>
            </a:r>
            <a:r>
              <a:rPr dirty="0" sz="2400" spc="-80" b="1">
                <a:latin typeface="Tahoma"/>
                <a:cs typeface="Tahoma"/>
              </a:rPr>
              <a:t>haftanın</a:t>
            </a:r>
            <a:r>
              <a:rPr dirty="0" sz="2400" spc="-75" b="1">
                <a:latin typeface="Tahoma"/>
                <a:cs typeface="Tahoma"/>
              </a:rPr>
              <a:t> </a:t>
            </a:r>
            <a:r>
              <a:rPr dirty="0" sz="2400" spc="-85" b="1">
                <a:latin typeface="Tahoma"/>
                <a:cs typeface="Tahoma"/>
              </a:rPr>
              <a:t>yorgunluğunu</a:t>
            </a:r>
            <a:r>
              <a:rPr dirty="0" sz="2400" spc="-114" b="1">
                <a:latin typeface="Tahoma"/>
                <a:cs typeface="Tahoma"/>
              </a:rPr>
              <a:t> </a:t>
            </a:r>
            <a:r>
              <a:rPr dirty="0" sz="2400" spc="-20" b="1">
                <a:latin typeface="Tahoma"/>
                <a:cs typeface="Tahoma"/>
              </a:rPr>
              <a:t>Perşembe</a:t>
            </a:r>
            <a:r>
              <a:rPr dirty="0" sz="2400" spc="-75" b="1">
                <a:latin typeface="Tahoma"/>
                <a:cs typeface="Tahoma"/>
              </a:rPr>
              <a:t> </a:t>
            </a:r>
            <a:r>
              <a:rPr dirty="0" sz="2400" spc="-45" b="1">
                <a:latin typeface="Tahoma"/>
                <a:cs typeface="Tahoma"/>
              </a:rPr>
              <a:t>öğleden</a:t>
            </a:r>
            <a:r>
              <a:rPr dirty="0" sz="2400" spc="-114" b="1">
                <a:latin typeface="Tahoma"/>
                <a:cs typeface="Tahoma"/>
              </a:rPr>
              <a:t> </a:t>
            </a:r>
            <a:r>
              <a:rPr dirty="0" sz="2400" spc="-40" b="1">
                <a:latin typeface="Tahoma"/>
                <a:cs typeface="Tahoma"/>
              </a:rPr>
              <a:t>sonra</a:t>
            </a:r>
            <a:r>
              <a:rPr dirty="0" sz="2400" spc="-65" b="1">
                <a:latin typeface="Tahoma"/>
                <a:cs typeface="Tahoma"/>
              </a:rPr>
              <a:t> </a:t>
            </a:r>
            <a:r>
              <a:rPr dirty="0" sz="2400" spc="-30" b="1">
                <a:latin typeface="Tahoma"/>
                <a:cs typeface="Tahoma"/>
              </a:rPr>
              <a:t>tek</a:t>
            </a:r>
            <a:r>
              <a:rPr dirty="0" sz="2400" spc="-135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başına </a:t>
            </a:r>
            <a:r>
              <a:rPr dirty="0" sz="2400" spc="-65" b="1">
                <a:latin typeface="Tahoma"/>
                <a:cs typeface="Tahoma"/>
              </a:rPr>
              <a:t>kahve</a:t>
            </a:r>
            <a:r>
              <a:rPr dirty="0" sz="2400" spc="-110" b="1">
                <a:latin typeface="Tahoma"/>
                <a:cs typeface="Tahoma"/>
              </a:rPr>
              <a:t> </a:t>
            </a:r>
            <a:r>
              <a:rPr dirty="0" sz="2400" spc="-60" b="1">
                <a:latin typeface="Tahoma"/>
                <a:cs typeface="Tahoma"/>
              </a:rPr>
              <a:t>molası</a:t>
            </a:r>
            <a:r>
              <a:rPr dirty="0" sz="2400" spc="-105" b="1">
                <a:latin typeface="Tahoma"/>
                <a:cs typeface="Tahoma"/>
              </a:rPr>
              <a:t> </a:t>
            </a:r>
            <a:r>
              <a:rPr dirty="0" sz="2400" spc="-35" b="1">
                <a:latin typeface="Tahoma"/>
                <a:cs typeface="Tahoma"/>
              </a:rPr>
              <a:t>vererek</a:t>
            </a:r>
            <a:r>
              <a:rPr dirty="0" sz="2400" spc="-140" b="1">
                <a:latin typeface="Tahoma"/>
                <a:cs typeface="Tahoma"/>
              </a:rPr>
              <a:t> </a:t>
            </a:r>
            <a:r>
              <a:rPr dirty="0" sz="2400" spc="-80" b="1">
                <a:latin typeface="Tahoma"/>
                <a:cs typeface="Tahoma"/>
              </a:rPr>
              <a:t>atıyor.</a:t>
            </a:r>
            <a:r>
              <a:rPr dirty="0" sz="2400" spc="-10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Kısa</a:t>
            </a:r>
            <a:r>
              <a:rPr dirty="0" sz="2400" spc="-114" b="1">
                <a:latin typeface="Tahoma"/>
                <a:cs typeface="Tahoma"/>
              </a:rPr>
              <a:t> </a:t>
            </a:r>
            <a:r>
              <a:rPr dirty="0" sz="2400" spc="-65" b="1">
                <a:latin typeface="Tahoma"/>
                <a:cs typeface="Tahoma"/>
              </a:rPr>
              <a:t>ama</a:t>
            </a:r>
            <a:r>
              <a:rPr dirty="0" sz="2400" spc="-140" b="1">
                <a:latin typeface="Tahoma"/>
                <a:cs typeface="Tahoma"/>
              </a:rPr>
              <a:t> </a:t>
            </a:r>
            <a:r>
              <a:rPr dirty="0" sz="2400" spc="-40" b="1">
                <a:latin typeface="Tahoma"/>
                <a:cs typeface="Tahoma"/>
              </a:rPr>
              <a:t>sadık</a:t>
            </a:r>
            <a:r>
              <a:rPr dirty="0" sz="2400" spc="-125" b="1">
                <a:latin typeface="Tahoma"/>
                <a:cs typeface="Tahoma"/>
              </a:rPr>
              <a:t> </a:t>
            </a:r>
            <a:r>
              <a:rPr dirty="0" sz="2400" spc="-55" b="1">
                <a:latin typeface="Tahoma"/>
                <a:cs typeface="Tahoma"/>
              </a:rPr>
              <a:t>ziyaretleriyle</a:t>
            </a:r>
            <a:r>
              <a:rPr dirty="0" sz="2400" spc="-125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kendi </a:t>
            </a:r>
            <a:r>
              <a:rPr dirty="0" sz="2400" spc="-40" b="1">
                <a:latin typeface="Tahoma"/>
                <a:cs typeface="Tahoma"/>
              </a:rPr>
              <a:t>küçük</a:t>
            </a:r>
            <a:r>
              <a:rPr dirty="0" sz="2400" spc="-120" b="1">
                <a:latin typeface="Tahoma"/>
                <a:cs typeface="Tahoma"/>
              </a:rPr>
              <a:t> </a:t>
            </a:r>
            <a:r>
              <a:rPr dirty="0" sz="2400" spc="-95" b="1">
                <a:latin typeface="Tahoma"/>
                <a:cs typeface="Tahoma"/>
              </a:rPr>
              <a:t>ritüelini</a:t>
            </a:r>
            <a:r>
              <a:rPr dirty="0" sz="2400" spc="-5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oluşturmuş</a:t>
            </a:r>
            <a:endParaRPr sz="2400">
              <a:latin typeface="Tahoma"/>
              <a:cs typeface="Tahoma"/>
            </a:endParaRPr>
          </a:p>
          <a:p>
            <a:pPr marL="241300" marR="5080" indent="-229235">
              <a:lnSpc>
                <a:spcPct val="120000"/>
              </a:lnSpc>
              <a:spcBef>
                <a:spcPts val="975"/>
              </a:spcBef>
              <a:buAutoNum type="arabicPeriod"/>
              <a:tabLst>
                <a:tab pos="241300" algn="l"/>
                <a:tab pos="495300" algn="l"/>
              </a:tabLst>
            </a:pPr>
            <a:r>
              <a:rPr dirty="0" sz="2400" spc="-35" b="1">
                <a:latin typeface="Tahoma"/>
                <a:cs typeface="Tahoma"/>
              </a:rPr>
              <a:t>	</a:t>
            </a:r>
            <a:r>
              <a:rPr dirty="0" sz="2400" spc="-35" b="1">
                <a:latin typeface="Tahoma"/>
                <a:cs typeface="Tahoma"/>
              </a:rPr>
              <a:t>Elif,</a:t>
            </a:r>
            <a:r>
              <a:rPr dirty="0" sz="2400" spc="-110" b="1">
                <a:latin typeface="Tahoma"/>
                <a:cs typeface="Tahoma"/>
              </a:rPr>
              <a:t> </a:t>
            </a:r>
            <a:r>
              <a:rPr dirty="0" sz="2400" spc="-20" b="1">
                <a:latin typeface="Tahoma"/>
                <a:cs typeface="Tahoma"/>
              </a:rPr>
              <a:t>Cuma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spc="-70" b="1">
                <a:latin typeface="Tahoma"/>
                <a:cs typeface="Tahoma"/>
              </a:rPr>
              <a:t>sabahlarını</a:t>
            </a:r>
            <a:r>
              <a:rPr dirty="0" sz="2400" spc="-100" b="1">
                <a:latin typeface="Tahoma"/>
                <a:cs typeface="Tahoma"/>
              </a:rPr>
              <a:t> </a:t>
            </a:r>
            <a:r>
              <a:rPr dirty="0" sz="2400" spc="-60" b="1">
                <a:latin typeface="Tahoma"/>
                <a:cs typeface="Tahoma"/>
              </a:rPr>
              <a:t>kahveyle</a:t>
            </a:r>
            <a:r>
              <a:rPr dirty="0" sz="2400" spc="-145" b="1">
                <a:latin typeface="Tahoma"/>
                <a:cs typeface="Tahoma"/>
              </a:rPr>
              <a:t> </a:t>
            </a:r>
            <a:r>
              <a:rPr dirty="0" sz="2400" spc="-65" b="1">
                <a:latin typeface="Tahoma"/>
                <a:cs typeface="Tahoma"/>
              </a:rPr>
              <a:t>selamlayan</a:t>
            </a:r>
            <a:r>
              <a:rPr dirty="0" sz="2400" spc="-110" b="1">
                <a:latin typeface="Tahoma"/>
                <a:cs typeface="Tahoma"/>
              </a:rPr>
              <a:t> </a:t>
            </a:r>
            <a:r>
              <a:rPr dirty="0" sz="2400" spc="-100" b="1">
                <a:latin typeface="Tahoma"/>
                <a:cs typeface="Tahoma"/>
              </a:rPr>
              <a:t>biri.</a:t>
            </a:r>
            <a:r>
              <a:rPr dirty="0" sz="2400" spc="-105" b="1">
                <a:latin typeface="Tahoma"/>
                <a:cs typeface="Tahoma"/>
              </a:rPr>
              <a:t> </a:t>
            </a:r>
            <a:r>
              <a:rPr dirty="0" sz="2400" spc="-30" b="1">
                <a:latin typeface="Tahoma"/>
                <a:cs typeface="Tahoma"/>
              </a:rPr>
              <a:t>Güne</a:t>
            </a:r>
            <a:r>
              <a:rPr dirty="0" sz="2400" spc="-14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erken </a:t>
            </a:r>
            <a:r>
              <a:rPr dirty="0" sz="2400" spc="-50" b="1">
                <a:latin typeface="Tahoma"/>
                <a:cs typeface="Tahoma"/>
              </a:rPr>
              <a:t>başlayıp</a:t>
            </a:r>
            <a:r>
              <a:rPr dirty="0" sz="2400" spc="-125" b="1">
                <a:latin typeface="Tahoma"/>
                <a:cs typeface="Tahoma"/>
              </a:rPr>
              <a:t> </a:t>
            </a:r>
            <a:r>
              <a:rPr dirty="0" sz="2400" spc="-105" b="1">
                <a:latin typeface="Tahoma"/>
                <a:cs typeface="Tahoma"/>
              </a:rPr>
              <a:t>günün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spc="-70" b="1">
                <a:latin typeface="Tahoma"/>
                <a:cs typeface="Tahoma"/>
              </a:rPr>
              <a:t>devamında</a:t>
            </a:r>
            <a:r>
              <a:rPr dirty="0" sz="2400" spc="-155" b="1">
                <a:latin typeface="Tahoma"/>
                <a:cs typeface="Tahoma"/>
              </a:rPr>
              <a:t> </a:t>
            </a:r>
            <a:r>
              <a:rPr dirty="0" sz="2400" spc="-35" b="1">
                <a:latin typeface="Tahoma"/>
                <a:cs typeface="Tahoma"/>
              </a:rPr>
              <a:t>başka</a:t>
            </a:r>
            <a:r>
              <a:rPr dirty="0" sz="2400" spc="-85" b="1">
                <a:latin typeface="Tahoma"/>
                <a:cs typeface="Tahoma"/>
              </a:rPr>
              <a:t> </a:t>
            </a:r>
            <a:r>
              <a:rPr dirty="0" sz="2400" spc="-40" b="1">
                <a:latin typeface="Tahoma"/>
                <a:cs typeface="Tahoma"/>
              </a:rPr>
              <a:t>yerlere</a:t>
            </a:r>
            <a:r>
              <a:rPr dirty="0" sz="2400" spc="-135" b="1">
                <a:latin typeface="Tahoma"/>
                <a:cs typeface="Tahoma"/>
              </a:rPr>
              <a:t> </a:t>
            </a:r>
            <a:r>
              <a:rPr dirty="0" sz="2400" spc="-60" b="1">
                <a:latin typeface="Tahoma"/>
                <a:cs typeface="Tahoma"/>
              </a:rPr>
              <a:t>yöneliyor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spc="195" b="1">
                <a:latin typeface="Tahoma"/>
                <a:cs typeface="Tahoma"/>
              </a:rPr>
              <a:t>—</a:t>
            </a:r>
            <a:r>
              <a:rPr dirty="0" sz="2400" spc="-114" b="1">
                <a:latin typeface="Tahoma"/>
                <a:cs typeface="Tahoma"/>
              </a:rPr>
              <a:t> </a:t>
            </a:r>
            <a:r>
              <a:rPr dirty="0" sz="2400" spc="-65" b="1">
                <a:latin typeface="Tahoma"/>
                <a:cs typeface="Tahoma"/>
              </a:rPr>
              <a:t>kahve</a:t>
            </a:r>
            <a:r>
              <a:rPr dirty="0" sz="2400" spc="-95" b="1">
                <a:latin typeface="Tahoma"/>
                <a:cs typeface="Tahoma"/>
              </a:rPr>
              <a:t> </a:t>
            </a:r>
            <a:r>
              <a:rPr dirty="0" sz="2400" spc="-90" b="1">
                <a:latin typeface="Tahoma"/>
                <a:cs typeface="Tahoma"/>
              </a:rPr>
              <a:t>onun</a:t>
            </a:r>
            <a:r>
              <a:rPr dirty="0" sz="2400" spc="-105" b="1">
                <a:latin typeface="Tahoma"/>
                <a:cs typeface="Tahoma"/>
              </a:rPr>
              <a:t> </a:t>
            </a:r>
            <a:r>
              <a:rPr dirty="0" sz="2400" spc="-20" b="1">
                <a:latin typeface="Tahoma"/>
                <a:cs typeface="Tahoma"/>
              </a:rPr>
              <a:t>için </a:t>
            </a:r>
            <a:r>
              <a:rPr dirty="0" sz="2400" spc="-45" b="1">
                <a:latin typeface="Tahoma"/>
                <a:cs typeface="Tahoma"/>
              </a:rPr>
              <a:t>başlangıç</a:t>
            </a:r>
            <a:r>
              <a:rPr dirty="0" sz="2400" spc="-9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noktası.</a:t>
            </a:r>
            <a:endParaRPr sz="2400">
              <a:latin typeface="Tahoma"/>
              <a:cs typeface="Tahoma"/>
            </a:endParaRPr>
          </a:p>
          <a:p>
            <a:pPr marL="503555" indent="-490855">
              <a:lnSpc>
                <a:spcPct val="100000"/>
              </a:lnSpc>
              <a:spcBef>
                <a:spcPts val="1625"/>
              </a:spcBef>
              <a:buAutoNum type="arabicPeriod"/>
              <a:tabLst>
                <a:tab pos="503555" algn="l"/>
              </a:tabLst>
            </a:pPr>
            <a:r>
              <a:rPr dirty="0" sz="2400" spc="-65" b="1">
                <a:latin typeface="Tahoma"/>
                <a:cs typeface="Tahoma"/>
              </a:rPr>
              <a:t>Burak,</a:t>
            </a:r>
            <a:r>
              <a:rPr dirty="0" sz="2400" spc="-125" b="1">
                <a:latin typeface="Tahoma"/>
                <a:cs typeface="Tahoma"/>
              </a:rPr>
              <a:t> </a:t>
            </a:r>
            <a:r>
              <a:rPr dirty="0" sz="2400" spc="-55" b="1">
                <a:latin typeface="Tahoma"/>
                <a:cs typeface="Tahoma"/>
              </a:rPr>
              <a:t>ne</a:t>
            </a:r>
            <a:r>
              <a:rPr dirty="0" sz="2400" spc="-10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çok</a:t>
            </a:r>
            <a:r>
              <a:rPr dirty="0" sz="2400" spc="-110" b="1">
                <a:latin typeface="Tahoma"/>
                <a:cs typeface="Tahoma"/>
              </a:rPr>
              <a:t> </a:t>
            </a:r>
            <a:r>
              <a:rPr dirty="0" sz="2400" spc="-65" b="1">
                <a:latin typeface="Tahoma"/>
                <a:cs typeface="Tahoma"/>
              </a:rPr>
              <a:t>kalıyor</a:t>
            </a:r>
            <a:r>
              <a:rPr dirty="0" sz="2400" spc="-130" b="1">
                <a:latin typeface="Tahoma"/>
                <a:cs typeface="Tahoma"/>
              </a:rPr>
              <a:t> </a:t>
            </a:r>
            <a:r>
              <a:rPr dirty="0" sz="2400" spc="-55" b="1">
                <a:latin typeface="Tahoma"/>
                <a:cs typeface="Tahoma"/>
              </a:rPr>
              <a:t>ne</a:t>
            </a:r>
            <a:r>
              <a:rPr dirty="0" sz="2400" spc="-11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de</a:t>
            </a:r>
            <a:r>
              <a:rPr dirty="0" sz="2400" spc="-140" b="1">
                <a:latin typeface="Tahoma"/>
                <a:cs typeface="Tahoma"/>
              </a:rPr>
              <a:t> </a:t>
            </a:r>
            <a:r>
              <a:rPr dirty="0" sz="2400" spc="-90" b="1">
                <a:latin typeface="Tahoma"/>
                <a:cs typeface="Tahoma"/>
              </a:rPr>
              <a:t>unutuyor.</a:t>
            </a:r>
            <a:r>
              <a:rPr dirty="0" sz="2400" spc="-120" b="1">
                <a:latin typeface="Tahoma"/>
                <a:cs typeface="Tahoma"/>
              </a:rPr>
              <a:t> </a:t>
            </a:r>
            <a:r>
              <a:rPr dirty="0" sz="2400" spc="-50" b="1">
                <a:latin typeface="Tahoma"/>
                <a:cs typeface="Tahoma"/>
              </a:rPr>
              <a:t>Her</a:t>
            </a:r>
            <a:r>
              <a:rPr dirty="0" sz="2400" spc="-135" b="1">
                <a:latin typeface="Tahoma"/>
                <a:cs typeface="Tahoma"/>
              </a:rPr>
              <a:t> </a:t>
            </a:r>
            <a:r>
              <a:rPr dirty="0" sz="2400" spc="-85" b="1">
                <a:latin typeface="Tahoma"/>
                <a:cs typeface="Tahoma"/>
              </a:rPr>
              <a:t>gün</a:t>
            </a:r>
            <a:r>
              <a:rPr dirty="0" sz="2400" spc="-130" b="1">
                <a:latin typeface="Tahoma"/>
                <a:cs typeface="Tahoma"/>
              </a:rPr>
              <a:t> </a:t>
            </a:r>
            <a:r>
              <a:rPr dirty="0" sz="2400" spc="-50" b="1">
                <a:latin typeface="Tahoma"/>
                <a:cs typeface="Tahoma"/>
              </a:rPr>
              <a:t>azar</a:t>
            </a:r>
            <a:r>
              <a:rPr dirty="0" sz="2400" spc="-100" b="1">
                <a:latin typeface="Tahoma"/>
                <a:cs typeface="Tahoma"/>
              </a:rPr>
              <a:t> </a:t>
            </a:r>
            <a:r>
              <a:rPr dirty="0" sz="2400" spc="-50" b="1">
                <a:latin typeface="Tahoma"/>
                <a:cs typeface="Tahoma"/>
              </a:rPr>
              <a:t>azar</a:t>
            </a:r>
            <a:r>
              <a:rPr dirty="0" sz="2400" spc="-10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uğradığı</a:t>
            </a:r>
            <a:endParaRPr sz="24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dirty="0" sz="2400" spc="-35" b="1">
                <a:latin typeface="Tahoma"/>
                <a:cs typeface="Tahoma"/>
              </a:rPr>
              <a:t>kafelerde</a:t>
            </a:r>
            <a:r>
              <a:rPr dirty="0" sz="2400" spc="-135" b="1">
                <a:latin typeface="Tahoma"/>
                <a:cs typeface="Tahoma"/>
              </a:rPr>
              <a:t> </a:t>
            </a:r>
            <a:r>
              <a:rPr dirty="0" sz="2400" spc="-80" b="1">
                <a:latin typeface="Tahoma"/>
                <a:cs typeface="Tahoma"/>
              </a:rPr>
              <a:t>zamanını</a:t>
            </a:r>
            <a:r>
              <a:rPr dirty="0" sz="2400" spc="-90" b="1">
                <a:latin typeface="Tahoma"/>
                <a:cs typeface="Tahoma"/>
              </a:rPr>
              <a:t> </a:t>
            </a:r>
            <a:r>
              <a:rPr dirty="0" sz="2400" spc="-65" b="1">
                <a:latin typeface="Tahoma"/>
                <a:cs typeface="Tahoma"/>
              </a:rPr>
              <a:t>dengeli</a:t>
            </a:r>
            <a:r>
              <a:rPr dirty="0" sz="2400" spc="-75" b="1">
                <a:latin typeface="Tahoma"/>
                <a:cs typeface="Tahoma"/>
              </a:rPr>
              <a:t> </a:t>
            </a:r>
            <a:r>
              <a:rPr dirty="0" sz="2400" spc="-95" b="1">
                <a:latin typeface="Tahoma"/>
                <a:cs typeface="Tahoma"/>
              </a:rPr>
              <a:t>kullanıyor;</a:t>
            </a:r>
            <a:r>
              <a:rPr dirty="0" sz="2400" spc="-105" b="1">
                <a:latin typeface="Tahoma"/>
                <a:cs typeface="Tahoma"/>
              </a:rPr>
              <a:t> </a:t>
            </a:r>
            <a:r>
              <a:rPr dirty="0" sz="2400" spc="-65" b="1">
                <a:latin typeface="Tahoma"/>
                <a:cs typeface="Tahoma"/>
              </a:rPr>
              <a:t>kahve</a:t>
            </a:r>
            <a:r>
              <a:rPr dirty="0" sz="2400" spc="-95" b="1">
                <a:latin typeface="Tahoma"/>
                <a:cs typeface="Tahoma"/>
              </a:rPr>
              <a:t> </a:t>
            </a:r>
            <a:r>
              <a:rPr dirty="0" sz="2400" spc="-90" b="1">
                <a:latin typeface="Tahoma"/>
                <a:cs typeface="Tahoma"/>
              </a:rPr>
              <a:t>onun</a:t>
            </a:r>
            <a:r>
              <a:rPr dirty="0" sz="2400" spc="-85" b="1">
                <a:latin typeface="Tahoma"/>
                <a:cs typeface="Tahoma"/>
              </a:rPr>
              <a:t> </a:t>
            </a:r>
            <a:r>
              <a:rPr dirty="0" sz="2400" spc="-55" b="1">
                <a:latin typeface="Tahoma"/>
                <a:cs typeface="Tahoma"/>
              </a:rPr>
              <a:t>için</a:t>
            </a:r>
            <a:r>
              <a:rPr dirty="0" sz="2400" spc="-90" b="1">
                <a:latin typeface="Tahoma"/>
                <a:cs typeface="Tahoma"/>
              </a:rPr>
              <a:t> </a:t>
            </a:r>
            <a:r>
              <a:rPr dirty="0" sz="2400" spc="-55" b="1">
                <a:latin typeface="Tahoma"/>
                <a:cs typeface="Tahoma"/>
              </a:rPr>
              <a:t>ara</a:t>
            </a:r>
            <a:r>
              <a:rPr dirty="0" sz="2400" spc="-14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durak.</a:t>
            </a:r>
            <a:endParaRPr sz="2400">
              <a:latin typeface="Tahoma"/>
              <a:cs typeface="Tahoma"/>
            </a:endParaRPr>
          </a:p>
          <a:p>
            <a:pPr marL="12700" marR="449580" indent="423545">
              <a:lnSpc>
                <a:spcPct val="120000"/>
              </a:lnSpc>
              <a:spcBef>
                <a:spcPts val="975"/>
              </a:spcBef>
              <a:buAutoNum type="arabicPeriod" startAt="4"/>
              <a:tabLst>
                <a:tab pos="436245" algn="l"/>
              </a:tabLst>
            </a:pPr>
            <a:r>
              <a:rPr dirty="0" sz="2400" spc="-30" b="1">
                <a:latin typeface="Tahoma"/>
                <a:cs typeface="Tahoma"/>
              </a:rPr>
              <a:t>Zeynep,</a:t>
            </a:r>
            <a:r>
              <a:rPr dirty="0" sz="2400" spc="-105" b="1">
                <a:latin typeface="Tahoma"/>
                <a:cs typeface="Tahoma"/>
              </a:rPr>
              <a:t> günün</a:t>
            </a:r>
            <a:r>
              <a:rPr dirty="0" sz="2400" spc="-90" b="1">
                <a:latin typeface="Tahoma"/>
                <a:cs typeface="Tahoma"/>
              </a:rPr>
              <a:t> </a:t>
            </a:r>
            <a:r>
              <a:rPr dirty="0" sz="2400" spc="-65" b="1">
                <a:latin typeface="Tahoma"/>
                <a:cs typeface="Tahoma"/>
              </a:rPr>
              <a:t>her</a:t>
            </a:r>
            <a:r>
              <a:rPr dirty="0" sz="2400" spc="-75" b="1">
                <a:latin typeface="Tahoma"/>
                <a:cs typeface="Tahoma"/>
              </a:rPr>
              <a:t> </a:t>
            </a:r>
            <a:r>
              <a:rPr dirty="0" sz="2400" spc="-45" b="1">
                <a:latin typeface="Tahoma"/>
                <a:cs typeface="Tahoma"/>
              </a:rPr>
              <a:t>saati</a:t>
            </a:r>
            <a:r>
              <a:rPr dirty="0" sz="2400" spc="-130" b="1">
                <a:latin typeface="Tahoma"/>
                <a:cs typeface="Tahoma"/>
              </a:rPr>
              <a:t> </a:t>
            </a:r>
            <a:r>
              <a:rPr dirty="0" sz="2400" spc="-55" b="1">
                <a:latin typeface="Tahoma"/>
                <a:cs typeface="Tahoma"/>
              </a:rPr>
              <a:t>kahveyle</a:t>
            </a:r>
            <a:r>
              <a:rPr dirty="0" sz="2400" spc="-150" b="1">
                <a:latin typeface="Tahoma"/>
                <a:cs typeface="Tahoma"/>
              </a:rPr>
              <a:t> </a:t>
            </a:r>
            <a:r>
              <a:rPr dirty="0" sz="2400" spc="-70" b="1">
                <a:latin typeface="Tahoma"/>
                <a:cs typeface="Tahoma"/>
              </a:rPr>
              <a:t>buluşan</a:t>
            </a:r>
            <a:r>
              <a:rPr dirty="0" sz="2400" spc="-85" b="1">
                <a:latin typeface="Tahoma"/>
                <a:cs typeface="Tahoma"/>
              </a:rPr>
              <a:t> </a:t>
            </a:r>
            <a:r>
              <a:rPr dirty="0" sz="2400" spc="-95" b="1">
                <a:latin typeface="Tahoma"/>
                <a:cs typeface="Tahoma"/>
              </a:rPr>
              <a:t>biri.</a:t>
            </a:r>
            <a:r>
              <a:rPr dirty="0" sz="2400" spc="-105" b="1">
                <a:latin typeface="Tahoma"/>
                <a:cs typeface="Tahoma"/>
              </a:rPr>
              <a:t> </a:t>
            </a:r>
            <a:r>
              <a:rPr dirty="0" sz="2400" spc="-55" b="1">
                <a:latin typeface="Tahoma"/>
                <a:cs typeface="Tahoma"/>
              </a:rPr>
              <a:t>Uzun</a:t>
            </a:r>
            <a:r>
              <a:rPr dirty="0" sz="2400" spc="-140" b="1">
                <a:latin typeface="Tahoma"/>
                <a:cs typeface="Tahoma"/>
              </a:rPr>
              <a:t> </a:t>
            </a:r>
            <a:r>
              <a:rPr dirty="0" sz="2400" spc="-90" b="1">
                <a:latin typeface="Tahoma"/>
                <a:cs typeface="Tahoma"/>
              </a:rPr>
              <a:t>oturmalı,</a:t>
            </a:r>
            <a:r>
              <a:rPr dirty="0" sz="2400" spc="-100" b="1">
                <a:latin typeface="Tahoma"/>
                <a:cs typeface="Tahoma"/>
              </a:rPr>
              <a:t> </a:t>
            </a:r>
            <a:r>
              <a:rPr dirty="0" sz="2400" spc="-25" b="1">
                <a:latin typeface="Tahoma"/>
                <a:cs typeface="Tahoma"/>
              </a:rPr>
              <a:t>bol </a:t>
            </a:r>
            <a:r>
              <a:rPr dirty="0" sz="2400" spc="-50" b="1">
                <a:latin typeface="Tahoma"/>
                <a:cs typeface="Tahoma"/>
              </a:rPr>
              <a:t>sohbetli</a:t>
            </a:r>
            <a:r>
              <a:rPr dirty="0" sz="2400" spc="-110" b="1">
                <a:latin typeface="Tahoma"/>
                <a:cs typeface="Tahoma"/>
              </a:rPr>
              <a:t> </a:t>
            </a:r>
            <a:r>
              <a:rPr dirty="0" sz="2400" spc="-60" b="1">
                <a:latin typeface="Tahoma"/>
                <a:cs typeface="Tahoma"/>
              </a:rPr>
              <a:t>ziyaretleriyle</a:t>
            </a:r>
            <a:r>
              <a:rPr dirty="0" sz="2400" spc="-130" b="1">
                <a:latin typeface="Tahoma"/>
                <a:cs typeface="Tahoma"/>
              </a:rPr>
              <a:t> </a:t>
            </a:r>
            <a:r>
              <a:rPr dirty="0" sz="2400" spc="-20" b="1">
                <a:latin typeface="Tahoma"/>
                <a:cs typeface="Tahoma"/>
              </a:rPr>
              <a:t>kafe</a:t>
            </a:r>
            <a:r>
              <a:rPr dirty="0" sz="2400" spc="-105" b="1">
                <a:latin typeface="Tahoma"/>
                <a:cs typeface="Tahoma"/>
              </a:rPr>
              <a:t> </a:t>
            </a:r>
            <a:r>
              <a:rPr dirty="0" sz="2400" spc="-90" b="1">
                <a:latin typeface="Tahoma"/>
                <a:cs typeface="Tahoma"/>
              </a:rPr>
              <a:t>onun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spc="-55" b="1">
                <a:latin typeface="Tahoma"/>
                <a:cs typeface="Tahoma"/>
              </a:rPr>
              <a:t>için</a:t>
            </a:r>
            <a:r>
              <a:rPr dirty="0" sz="2400" spc="-85" b="1">
                <a:latin typeface="Tahoma"/>
                <a:cs typeface="Tahoma"/>
              </a:rPr>
              <a:t> </a:t>
            </a:r>
            <a:r>
              <a:rPr dirty="0" sz="2400" spc="-70" b="1">
                <a:latin typeface="Tahoma"/>
                <a:cs typeface="Tahoma"/>
              </a:rPr>
              <a:t>ikinci</a:t>
            </a:r>
            <a:r>
              <a:rPr dirty="0" sz="2400" spc="-80" b="1">
                <a:latin typeface="Tahoma"/>
                <a:cs typeface="Tahoma"/>
              </a:rPr>
              <a:t> </a:t>
            </a:r>
            <a:r>
              <a:rPr dirty="0" sz="2400" spc="-70" b="1">
                <a:latin typeface="Tahoma"/>
                <a:cs typeface="Tahoma"/>
              </a:rPr>
              <a:t>bir</a:t>
            </a:r>
            <a:r>
              <a:rPr dirty="0" sz="2400" spc="-85" b="1">
                <a:latin typeface="Tahoma"/>
                <a:cs typeface="Tahoma"/>
              </a:rPr>
              <a:t> </a:t>
            </a:r>
            <a:r>
              <a:rPr dirty="0" sz="2400" spc="-55" b="1">
                <a:latin typeface="Tahoma"/>
                <a:cs typeface="Tahoma"/>
              </a:rPr>
              <a:t>ev</a:t>
            </a:r>
            <a:r>
              <a:rPr dirty="0" sz="2400" spc="-100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gibi.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2025-05-25T06:42:29Z</dcterms:created>
  <dcterms:modified xsi:type="dcterms:W3CDTF">2025-05-25T06:42:29Z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2025-05-24T00:00:00Z</vt:filetime>
  </property>
  <property fmtid="{D5CDD505-2E9C-101B-9397-08002B2CF9AE}" pid="3" name="LastSaved">
    <vt:filetime>2025-05-25T00:00:00Z</vt:filetime>
  </property>
</Properties>
</file>