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65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2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34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48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66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83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08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72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90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23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60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4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0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1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39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3586-A2A7-419A-80BB-2D29339D7506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16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master/dd/d9e/classcv_1_1VideoWri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C53CB0-3DB6-4981-87AC-4DAC6686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algn="ctr"/>
            <a:r>
              <a:rPr lang="tr-TR" dirty="0"/>
              <a:t>PYTHON OPENCV İLE GÖRÜNTÜ İŞLEME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B43D1F-A999-4E38-A316-4DC40C5B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/>
          <a:lstStyle/>
          <a:p>
            <a:pPr algn="ctr"/>
            <a:r>
              <a:rPr lang="tr-TR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3502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ECD0-57C8-49DA-AF41-EC51F52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95A52-6265-447B-A9A3-B6A00AF243B4}"/>
              </a:ext>
            </a:extLst>
          </p:cNvPr>
          <p:cNvSpPr txBox="1"/>
          <p:nvPr/>
        </p:nvSpPr>
        <p:spPr>
          <a:xfrm>
            <a:off x="781235" y="1669002"/>
            <a:ext cx="8202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Video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Adding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Image 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Bitwise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High Pass Filtering (HPF) – Low Pass Filtering (LPF)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Blurring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Color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Edge Detection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50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1344-D264-41DA-990F-749AACE0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Recording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CBC44-97FB-43F6-80EB-441967916223}"/>
              </a:ext>
            </a:extLst>
          </p:cNvPr>
          <p:cNvSpPr txBox="1"/>
          <p:nvPr/>
        </p:nvSpPr>
        <p:spPr>
          <a:xfrm>
            <a:off x="741286" y="208357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fourcc = cv2.VideoWriter_fourcc(writing_type)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59717-1B6E-4EFB-BADB-A2570A645E7A}"/>
              </a:ext>
            </a:extLst>
          </p:cNvPr>
          <p:cNvSpPr txBox="1"/>
          <p:nvPr/>
        </p:nvSpPr>
        <p:spPr>
          <a:xfrm>
            <a:off x="2765395" y="2967335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0" dirty="0">
                <a:effectLst/>
                <a:latin typeface="Helvetica" panose="020B0604020202020204" pitchFamily="34" charset="0"/>
              </a:rPr>
              <a:t>FourCC</a:t>
            </a:r>
            <a:r>
              <a:rPr lang="en-US" i="0" dirty="0">
                <a:effectLst/>
                <a:latin typeface="Helvetica" panose="020B0604020202020204" pitchFamily="34" charset="0"/>
              </a:rPr>
              <a:t> is a 4-byte code used to specify the video codec. The list of available codes can be found in </a:t>
            </a:r>
            <a:r>
              <a:rPr lang="tr-TR" dirty="0">
                <a:latin typeface="Helvetica" panose="020B0604020202020204" pitchFamily="34" charset="0"/>
              </a:rPr>
              <a:t>fourcc.org</a:t>
            </a:r>
            <a:r>
              <a:rPr lang="en-US" i="0" dirty="0">
                <a:effectLst/>
                <a:latin typeface="Helvetica" panose="020B0604020202020204" pitchFamily="34" charset="0"/>
              </a:rPr>
              <a:t>. It is platform dependent. The following codecs work fine for me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3796F-9D2E-4C45-89A4-73A63FBA5967}"/>
              </a:ext>
            </a:extLst>
          </p:cNvPr>
          <p:cNvSpPr txBox="1"/>
          <p:nvPr/>
        </p:nvSpPr>
        <p:spPr>
          <a:xfrm>
            <a:off x="741286" y="4465935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SFMono-Regular"/>
              </a:rPr>
              <a:t>out = </a:t>
            </a:r>
            <a:r>
              <a:rPr lang="en-US" b="0" u="none" strike="noStrike" dirty="0" err="1">
                <a:solidFill>
                  <a:srgbClr val="4665A2"/>
                </a:solidFill>
                <a:effectLst/>
                <a:latin typeface="SFMono-Regular"/>
                <a:hlinkClick r:id="rId2"/>
              </a:rPr>
              <a:t>cv.VideoWriter</a:t>
            </a:r>
            <a:r>
              <a:rPr lang="en-US" b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b="0" dirty="0">
                <a:solidFill>
                  <a:srgbClr val="002080"/>
                </a:solidFill>
                <a:effectLst/>
                <a:latin typeface="SFMono-Regular"/>
              </a:rPr>
              <a:t>'output.avi'</a:t>
            </a:r>
            <a:r>
              <a:rPr lang="en-US" b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SFMono-Regular"/>
              </a:rPr>
              <a:t>fourcc</a:t>
            </a:r>
            <a:r>
              <a:rPr lang="en-US" b="0" dirty="0">
                <a:solidFill>
                  <a:srgbClr val="000000"/>
                </a:solidFill>
                <a:effectLst/>
                <a:latin typeface="SFMono-Regular"/>
              </a:rPr>
              <a:t>, 20.0, (640, 480))</a:t>
            </a:r>
          </a:p>
          <a:p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et frames from a video into a matrix - Stack Overflow">
            <a:extLst>
              <a:ext uri="{FF2B5EF4-FFF2-40B4-BE49-F238E27FC236}">
                <a16:creationId xmlns:a16="http://schemas.microsoft.com/office/drawing/2014/main" id="{3CDA4F7A-42C0-433A-8113-D09ACD51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0" y="468767"/>
            <a:ext cx="57340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08B7F-372A-4B67-8092-AB197C9B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06" y="2220686"/>
            <a:ext cx="4769143" cy="44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9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B76D-ABD8-4677-A4D9-FBE86A4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Adding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85B9-1B51-48D6-8E48-FE4867B53A4C}"/>
              </a:ext>
            </a:extLst>
          </p:cNvPr>
          <p:cNvSpPr txBox="1"/>
          <p:nvPr/>
        </p:nvSpPr>
        <p:spPr>
          <a:xfrm>
            <a:off x="677334" y="1580225"/>
            <a:ext cx="7871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Numpy Toplama İşlemi: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256 yı geçtiğinde mod operasyonu yapar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Örnek: Sonuç 258 ise numpy sonucu 2 dir.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tr-TR" dirty="0"/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OpenCV Toplama İşlemi: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255 i geçerse sonuç gene 255 olur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Örnek: Sonuç 258 ise OpenCV sonucu 255 dir.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tr-T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tr-T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669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8815-575B-44EF-977E-25B21EE8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Bitwise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6AB8-2978-47ED-894F-F57D636D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327"/>
            <a:ext cx="288607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CCB0E-1643-4474-8F57-77085EB1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80" y="1755327"/>
            <a:ext cx="2609850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B706B-ABB0-48CC-8C0A-FA2CE8CB1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601" y="1755327"/>
            <a:ext cx="2924175" cy="258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A28CC-EA90-461B-A782-77C48EFD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623" y="4846374"/>
            <a:ext cx="2609850" cy="1784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CE841-D7EB-43A2-807F-8FC5B2A2A94B}"/>
              </a:ext>
            </a:extLst>
          </p:cNvPr>
          <p:cNvSpPr txBox="1"/>
          <p:nvPr/>
        </p:nvSpPr>
        <p:spPr>
          <a:xfrm>
            <a:off x="4975668" y="4341209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NOT Gate</a:t>
            </a:r>
          </a:p>
        </p:txBody>
      </p:sp>
    </p:spTree>
    <p:extLst>
      <p:ext uri="{BB962C8B-B14F-4D97-AF65-F5344CB8AC3E}">
        <p14:creationId xmlns:p14="http://schemas.microsoft.com/office/powerpoint/2010/main" val="208390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86CD-B36E-486A-8EED-4BF63055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35669" cy="1320800"/>
          </a:xfrm>
        </p:spPr>
        <p:txBody>
          <a:bodyPr>
            <a:normAutofit fontScale="90000"/>
          </a:bodyPr>
          <a:lstStyle/>
          <a:p>
            <a:r>
              <a:rPr lang="tr-TR" dirty="0"/>
              <a:t>High Pass Filtering (HPF) – Low Pass Filtering (LPF)</a:t>
            </a:r>
            <a:br>
              <a:rPr lang="tr-TR" dirty="0"/>
            </a:b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6D4E9-A433-4D8E-8DF0-3E3279B54676}"/>
              </a:ext>
            </a:extLst>
          </p:cNvPr>
          <p:cNvSpPr txBox="1"/>
          <p:nvPr/>
        </p:nvSpPr>
        <p:spPr>
          <a:xfrm>
            <a:off x="1797727" y="3244334"/>
            <a:ext cx="700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Low Pass Filtering (LPF)             High Pass Filtering (HPF)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A1D58-AE86-4B22-8E2A-F29DCE491BF7}"/>
              </a:ext>
            </a:extLst>
          </p:cNvPr>
          <p:cNvSpPr txBox="1"/>
          <p:nvPr/>
        </p:nvSpPr>
        <p:spPr>
          <a:xfrm>
            <a:off x="2379216" y="3755254"/>
            <a:ext cx="24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Gürültüleri Azaltma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Blurlama İşlemleri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0DE40-D6BC-4569-B4EB-D531FF12CBCB}"/>
              </a:ext>
            </a:extLst>
          </p:cNvPr>
          <p:cNvSpPr txBox="1"/>
          <p:nvPr/>
        </p:nvSpPr>
        <p:spPr>
          <a:xfrm>
            <a:off x="5745333" y="3755253"/>
            <a:ext cx="24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Kenar Tespiti Algoritmaları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D92DC-D197-408F-B28A-6EDEE7562F3B}"/>
              </a:ext>
            </a:extLst>
          </p:cNvPr>
          <p:cNvSpPr txBox="1"/>
          <p:nvPr/>
        </p:nvSpPr>
        <p:spPr>
          <a:xfrm>
            <a:off x="707090" y="1678028"/>
            <a:ext cx="833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 boyutlu sinyallerde olduğu gibi, resimlerde de filtreleme işlemleri yapılabilir. Bu filtreleme işlemleri ikiye ayrılır:</a:t>
            </a:r>
          </a:p>
        </p:txBody>
      </p:sp>
    </p:spTree>
    <p:extLst>
      <p:ext uri="{BB962C8B-B14F-4D97-AF65-F5344CB8AC3E}">
        <p14:creationId xmlns:p14="http://schemas.microsoft.com/office/powerpoint/2010/main" val="3982107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</vt:lpstr>
      <vt:lpstr>SFMono-Regular</vt:lpstr>
      <vt:lpstr>Trebuchet MS</vt:lpstr>
      <vt:lpstr>Wingdings</vt:lpstr>
      <vt:lpstr>Wingdings 3</vt:lpstr>
      <vt:lpstr>Facet</vt:lpstr>
      <vt:lpstr>PYTHON OPENCV İLE GÖRÜNTÜ İŞLEME</vt:lpstr>
      <vt:lpstr>İçindekiler</vt:lpstr>
      <vt:lpstr>Video Recording</vt:lpstr>
      <vt:lpstr>PowerPoint Presentation</vt:lpstr>
      <vt:lpstr>Adding Operations</vt:lpstr>
      <vt:lpstr>Bitwise Operation</vt:lpstr>
      <vt:lpstr>High Pass Filtering (HPF) – Low Pass Filtering (LPF)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OPENCV İLE GÖRÜNTÜ İŞLEME</dc:title>
  <dc:creator>evren çetinkaya</dc:creator>
  <cp:lastModifiedBy>evren çetinkaya</cp:lastModifiedBy>
  <cp:revision>9</cp:revision>
  <dcterms:created xsi:type="dcterms:W3CDTF">2020-11-23T18:09:09Z</dcterms:created>
  <dcterms:modified xsi:type="dcterms:W3CDTF">2020-11-24T14:47:14Z</dcterms:modified>
</cp:coreProperties>
</file>