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947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14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483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48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03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48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984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75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3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4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05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64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06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61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934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50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82DC-49AA-49B8-B1A3-374E76DACCD3}" type="datetimeFigureOut">
              <a:rPr lang="tr-TR" smtClean="0"/>
              <a:t>17.11.2020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549501-52DC-429A-BB59-E0D822E51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48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81903A-5AD9-4E43-93F8-EEB573F4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algn="ctr"/>
            <a:r>
              <a:rPr lang="tr-TR" dirty="0"/>
              <a:t>PYTHON OPENCV İLE GÖRÜNTÜ İŞLEME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EF3C70-09AE-47C2-8903-DE87B4E6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/>
          <a:lstStyle/>
          <a:p>
            <a:pPr algn="ctr"/>
            <a:r>
              <a:rPr lang="tr-TR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7381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t frames from a video into a matrix - Stack Overflow">
            <a:extLst>
              <a:ext uri="{FF2B5EF4-FFF2-40B4-BE49-F238E27FC236}">
                <a16:creationId xmlns:a16="http://schemas.microsoft.com/office/drawing/2014/main" id="{2736321E-A302-4565-8068-5E6BC0F0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0" y="468767"/>
            <a:ext cx="57340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2BD717-F94B-4AF7-886A-2FCFAB35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06" y="2220686"/>
            <a:ext cx="4769143" cy="44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064-BFD3-4837-A493-F39FAB08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84710"/>
          </a:xfrm>
        </p:spPr>
        <p:txBody>
          <a:bodyPr/>
          <a:lstStyle/>
          <a:p>
            <a:pPr algn="ctr"/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Video İşlemleri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949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45AE7-90E9-455A-A8D1-6D6A31B0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dirty="0"/>
              <a:t>İçindekiler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59384-A77A-4679-AB66-063B994BDC50}"/>
              </a:ext>
            </a:extLst>
          </p:cNvPr>
          <p:cNvSpPr txBox="1"/>
          <p:nvPr/>
        </p:nvSpPr>
        <p:spPr>
          <a:xfrm>
            <a:off x="677334" y="1642188"/>
            <a:ext cx="8397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ROI Nedir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Resim Çerçeveleme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Resim Üzerine Şekiller Çizme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Görüntü Piramitleri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Video nedir nelerden oluşur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Video İşlemleri</a:t>
            </a:r>
          </a:p>
        </p:txBody>
      </p:sp>
    </p:spTree>
    <p:extLst>
      <p:ext uri="{BB962C8B-B14F-4D97-AF65-F5344CB8AC3E}">
        <p14:creationId xmlns:p14="http://schemas.microsoft.com/office/powerpoint/2010/main" val="88232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109-5084-49C4-BCB1-E0A863AB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ROI Nedir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9C6C2-D589-4969-8114-DD97271628A1}"/>
              </a:ext>
            </a:extLst>
          </p:cNvPr>
          <p:cNvSpPr txBox="1"/>
          <p:nvPr/>
        </p:nvSpPr>
        <p:spPr>
          <a:xfrm>
            <a:off x="677334" y="1763486"/>
            <a:ext cx="9381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Region of Interest (ROI), resim veya bir videoda belirli bir amaçta kullanılmak üzere seçilmiş bölge veya bölgeler bütünüdür.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bölgeler, resim veya video üzerinde yapılan işlemler sonrası program tarafından otomatik seçtirilebilir veya tamamen kullanıcıya bağlı olarak seçtirilebilir.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ROI, neredeyse görüntü işleme alanında birçok yerde kullanılmaktadır.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 dirty="0"/>
              <a:t>Medikal görüntülemede, beyin tümörünün ve boyutunun tespiti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 dirty="0"/>
              <a:t>Yoldaki araç tespiti, yüz tespiti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 dirty="0"/>
              <a:t>Nesne tespiti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 dirty="0"/>
              <a:t>Renk tespiti ...</a:t>
            </a:r>
          </a:p>
        </p:txBody>
      </p:sp>
    </p:spTree>
    <p:extLst>
      <p:ext uri="{BB962C8B-B14F-4D97-AF65-F5344CB8AC3E}">
        <p14:creationId xmlns:p14="http://schemas.microsoft.com/office/powerpoint/2010/main" val="412440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CE57A-B99D-43B7-9D87-62A9EB7F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90" y="876787"/>
            <a:ext cx="6212728" cy="46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2D509-0726-4817-9B82-B90F7EC8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198984"/>
            <a:ext cx="7092212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96C7-FE9B-4EA0-A443-5C2CDEE1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 Çerçeveleme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C0E2-F106-4150-81E6-D7978B641FD7}"/>
              </a:ext>
            </a:extLst>
          </p:cNvPr>
          <p:cNvSpPr txBox="1"/>
          <p:nvPr/>
        </p:nvSpPr>
        <p:spPr>
          <a:xfrm>
            <a:off x="677334" y="1763486"/>
            <a:ext cx="93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Herhangi bir resimin etrafına belirli sınırlar oluşturma olayıdır.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çerçeveleme sadece resimin kenarlarına çizgi şeklinde uygulamak değil, aynı zamanda resim kenarlarına uygulanan farklı fonksiyonlar da içermektedir.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OpenCV Dokümantasyonu’ndan bu fonksiyonları görebilirsiniz.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4C70F-5538-4E92-91F5-E8062FFC5B4C}"/>
              </a:ext>
            </a:extLst>
          </p:cNvPr>
          <p:cNvSpPr txBox="1"/>
          <p:nvPr/>
        </p:nvSpPr>
        <p:spPr>
          <a:xfrm>
            <a:off x="2018490" y="3933035"/>
            <a:ext cx="669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urw-din"/>
              </a:rPr>
              <a:t>cv2.copyMakeBorder(</a:t>
            </a:r>
            <a:r>
              <a:rPr lang="en-US" b="1" dirty="0" err="1">
                <a:effectLst/>
                <a:latin typeface="urw-din"/>
              </a:rPr>
              <a:t>src</a:t>
            </a:r>
            <a:r>
              <a:rPr lang="en-US" b="1" dirty="0">
                <a:effectLst/>
                <a:latin typeface="urw-din"/>
              </a:rPr>
              <a:t>, top, bottom, left, right, </a:t>
            </a:r>
            <a:r>
              <a:rPr lang="en-US" b="1" dirty="0" err="1">
                <a:effectLst/>
                <a:latin typeface="urw-din"/>
              </a:rPr>
              <a:t>borderType</a:t>
            </a:r>
            <a:r>
              <a:rPr lang="en-US" b="1" dirty="0">
                <a:effectLst/>
                <a:latin typeface="urw-din"/>
              </a:rPr>
              <a:t>, value)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7792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851B-2EF2-4508-9A1F-61C6A82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 Üzerine Şekiller Çizme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B94D2-D0CB-46C1-9419-B8B3E743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04" y="1388414"/>
            <a:ext cx="5088391" cy="51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4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6EDE-1E22-4A0D-AE3C-6C6A5EA0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Piramitleri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BA9AD-B54A-4A32-8045-1AC31FEA6AB9}"/>
              </a:ext>
            </a:extLst>
          </p:cNvPr>
          <p:cNvSpPr txBox="1"/>
          <p:nvPr/>
        </p:nvSpPr>
        <p:spPr>
          <a:xfrm>
            <a:off x="793102" y="1632857"/>
            <a:ext cx="896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Görüntü piramitleri, bir resmin birçok boyutunun bir arada bulunmasına denir.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resimin boyutunu 1/4 oranında arttırıp azaltmayı sağlar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Görüntü piramitleri, resimler görülemeyen bazı detayların ortaya çıkmasını sağladığından dolayı, görüntü işleme alanında kullanılmaktadır.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B594C-3738-4182-A981-CA6EE67B9EAA}"/>
              </a:ext>
            </a:extLst>
          </p:cNvPr>
          <p:cNvSpPr txBox="1"/>
          <p:nvPr/>
        </p:nvSpPr>
        <p:spPr>
          <a:xfrm>
            <a:off x="2155371" y="4161453"/>
            <a:ext cx="53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cv2.pyrUp() , cv2.pyrDown()</a:t>
            </a:r>
          </a:p>
        </p:txBody>
      </p:sp>
    </p:spTree>
    <p:extLst>
      <p:ext uri="{BB962C8B-B14F-4D97-AF65-F5344CB8AC3E}">
        <p14:creationId xmlns:p14="http://schemas.microsoft.com/office/powerpoint/2010/main" val="177340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EBAA-A597-412A-ADE9-B1AC4F14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Videolar Nedir, Nelerden oluşur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0D23D-15F2-43DD-B913-CA9812CDA455}"/>
              </a:ext>
            </a:extLst>
          </p:cNvPr>
          <p:cNvSpPr txBox="1"/>
          <p:nvPr/>
        </p:nvSpPr>
        <p:spPr>
          <a:xfrm>
            <a:off x="677334" y="1604865"/>
            <a:ext cx="8457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Videolar, aslında resimler bütünüdür. Resimlerin art arda gelmiş ve belirli aralıklarla resimlerin sırasıyla gösterilmesine </a:t>
            </a:r>
            <a:r>
              <a:rPr lang="tr-TR" b="1" dirty="0"/>
              <a:t>video</a:t>
            </a:r>
            <a:r>
              <a:rPr lang="tr-TR" dirty="0"/>
              <a:t> denir.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Görüntü işlemede her bir video parçasına (resmine) ‘</a:t>
            </a:r>
            <a:r>
              <a:rPr lang="tr-TR" b="1" dirty="0"/>
              <a:t>frame</a:t>
            </a:r>
            <a:r>
              <a:rPr lang="tr-TR" dirty="0"/>
              <a:t>’ denir. Videolarda saniye başına kaç tane resim gösterildiğini temsil eden birime ise </a:t>
            </a:r>
            <a:r>
              <a:rPr lang="tr-TR" b="1" dirty="0"/>
              <a:t>‘fps (frame per second)’ </a:t>
            </a:r>
            <a:r>
              <a:rPr lang="tr-TR" dirty="0"/>
              <a:t>denir.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Videolar üzerine işlemler yapabilmek için, videoları frame’lere bölebiliriz. Frame dediğimiz parçalar da resimler olduğundan dolayı, her bir resim için görüntü işleme operasyonları yapıp videolarda bunu yansıtabiliriz.</a:t>
            </a:r>
          </a:p>
        </p:txBody>
      </p:sp>
    </p:spTree>
    <p:extLst>
      <p:ext uri="{BB962C8B-B14F-4D97-AF65-F5344CB8AC3E}">
        <p14:creationId xmlns:p14="http://schemas.microsoft.com/office/powerpoint/2010/main" val="3511065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302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Trebuchet MS</vt:lpstr>
      <vt:lpstr>urw-din</vt:lpstr>
      <vt:lpstr>Wingdings</vt:lpstr>
      <vt:lpstr>Wingdings 3</vt:lpstr>
      <vt:lpstr>Facet</vt:lpstr>
      <vt:lpstr>PYTHON OPENCV İLE GÖRÜNTÜ İŞLEME</vt:lpstr>
      <vt:lpstr>İçindekiler</vt:lpstr>
      <vt:lpstr>ROI Nedir ?</vt:lpstr>
      <vt:lpstr>PowerPoint Presentation</vt:lpstr>
      <vt:lpstr>PowerPoint Presentation</vt:lpstr>
      <vt:lpstr>Resim Çerçeveleme</vt:lpstr>
      <vt:lpstr>Resim Üzerine Şekiller Çizme </vt:lpstr>
      <vt:lpstr>Görüntü Piramitleri</vt:lpstr>
      <vt:lpstr>Videolar Nedir, Nelerden oluşur</vt:lpstr>
      <vt:lpstr>PowerPoint Presentation</vt:lpstr>
      <vt:lpstr>    Video İşlemleri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OPENCV İLE GÖRÜNTÜ İŞLEME</dc:title>
  <dc:creator>evren çetinkaya</dc:creator>
  <cp:lastModifiedBy>evren çetinkaya</cp:lastModifiedBy>
  <cp:revision>13</cp:revision>
  <dcterms:created xsi:type="dcterms:W3CDTF">2020-11-16T13:07:37Z</dcterms:created>
  <dcterms:modified xsi:type="dcterms:W3CDTF">2020-11-17T14:35:48Z</dcterms:modified>
</cp:coreProperties>
</file>