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30.11.2020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465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30.11.2020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727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30.11.2020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34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30.11.2020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485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30.11.2020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664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30.11.2020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5832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30.11.2020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08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30.11.2020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72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30.11.2020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090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30.11.2020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823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30.11.2020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860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30.11.2020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644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30.11.2020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0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30.11.2020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0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30.11.2020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10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3586-A2A7-419A-80BB-2D29339D7506}" type="datetimeFigureOut">
              <a:rPr lang="tr-TR" smtClean="0"/>
              <a:t>30.11.2020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239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3586-A2A7-419A-80BB-2D29339D7506}" type="datetimeFigureOut">
              <a:rPr lang="tr-TR" smtClean="0"/>
              <a:t>30.11.2020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C99BBE-5D8F-422D-94D5-CBA5EB7010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616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C53CB0-3DB6-4981-87AC-4DAC6686C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38" y="2405063"/>
            <a:ext cx="7767637" cy="1646237"/>
          </a:xfrm>
        </p:spPr>
        <p:txBody>
          <a:bodyPr/>
          <a:lstStyle/>
          <a:p>
            <a:pPr algn="ctr"/>
            <a:r>
              <a:rPr lang="tr-TR" dirty="0"/>
              <a:t>PYTHON OPENCV İLE GÖRÜNTÜ İŞLEME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CB43D1F-A999-4E38-A316-4DC40C5BC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538" y="4051300"/>
            <a:ext cx="7767637" cy="1096963"/>
          </a:xfrm>
        </p:spPr>
        <p:txBody>
          <a:bodyPr/>
          <a:lstStyle/>
          <a:p>
            <a:pPr algn="ctr"/>
            <a:r>
              <a:rPr lang="tr-TR" dirty="0"/>
              <a:t>Week 5</a:t>
            </a:r>
          </a:p>
        </p:txBody>
      </p:sp>
    </p:spTree>
    <p:extLst>
      <p:ext uri="{BB962C8B-B14F-4D97-AF65-F5344CB8AC3E}">
        <p14:creationId xmlns:p14="http://schemas.microsoft.com/office/powerpoint/2010/main" val="135020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ECD0-57C8-49DA-AF41-EC51F523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95A52-6265-447B-A9A3-B6A00AF243B4}"/>
              </a:ext>
            </a:extLst>
          </p:cNvPr>
          <p:cNvSpPr txBox="1"/>
          <p:nvPr/>
        </p:nvSpPr>
        <p:spPr>
          <a:xfrm>
            <a:off x="781235" y="1669002"/>
            <a:ext cx="8202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Sobel Laplacian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Canny Edge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Histogram Equalization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Color Range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Erosion Dilation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Morphological Opening, Closing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Contours</a:t>
            </a:r>
          </a:p>
        </p:txBody>
      </p:sp>
    </p:spTree>
    <p:extLst>
      <p:ext uri="{BB962C8B-B14F-4D97-AF65-F5344CB8AC3E}">
        <p14:creationId xmlns:p14="http://schemas.microsoft.com/office/powerpoint/2010/main" val="1665034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26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PYTHON OPENCV İLE GÖRÜNTÜ İŞLEME</vt:lpstr>
      <vt:lpstr>İçindekiler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OPENCV İLE GÖRÜNTÜ İŞLEME</dc:title>
  <dc:creator>evren çetinkaya</dc:creator>
  <cp:lastModifiedBy>evren çetinkaya</cp:lastModifiedBy>
  <cp:revision>11</cp:revision>
  <dcterms:created xsi:type="dcterms:W3CDTF">2020-11-23T18:09:09Z</dcterms:created>
  <dcterms:modified xsi:type="dcterms:W3CDTF">2020-11-30T09:47:23Z</dcterms:modified>
</cp:coreProperties>
</file>