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944FC99-605F-4285-91BD-2A69C9ABB449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17C6AE9-202A-4A39-8C42-7CF45859CB0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5166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FC99-605F-4285-91BD-2A69C9ABB449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AE9-202A-4A39-8C42-7CF45859C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04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FC99-605F-4285-91BD-2A69C9ABB449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AE9-202A-4A39-8C42-7CF45859C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73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FC99-605F-4285-91BD-2A69C9ABB449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AE9-202A-4A39-8C42-7CF45859C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FC99-605F-4285-91BD-2A69C9ABB449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AE9-202A-4A39-8C42-7CF45859CB0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65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FC99-605F-4285-91BD-2A69C9ABB449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AE9-202A-4A39-8C42-7CF45859C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1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FC99-605F-4285-91BD-2A69C9ABB449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AE9-202A-4A39-8C42-7CF45859C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46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FC99-605F-4285-91BD-2A69C9ABB449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AE9-202A-4A39-8C42-7CF45859C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7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FC99-605F-4285-91BD-2A69C9ABB449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AE9-202A-4A39-8C42-7CF45859C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2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FC99-605F-4285-91BD-2A69C9ABB449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AE9-202A-4A39-8C42-7CF45859C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6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FC99-605F-4285-91BD-2A69C9ABB449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AE9-202A-4A39-8C42-7CF45859C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6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44FC99-605F-4285-91BD-2A69C9ABB449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17C6AE9-202A-4A39-8C42-7CF45859C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84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Constructor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Cemalettin Cem Belentepe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09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Type Cast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What is type casting on primitives?</a:t>
            </a:r>
          </a:p>
          <a:p>
            <a:r>
              <a:rPr lang="tr-TR" dirty="0"/>
              <a:t>Ways of type casting.</a:t>
            </a:r>
          </a:p>
          <a:p>
            <a:pPr lvl="1"/>
            <a:r>
              <a:rPr lang="tr-TR" dirty="0"/>
              <a:t>Implicit type casting</a:t>
            </a:r>
          </a:p>
          <a:p>
            <a:pPr lvl="1"/>
            <a:r>
              <a:rPr lang="tr-TR" dirty="0"/>
              <a:t>Explicit type casting</a:t>
            </a:r>
          </a:p>
          <a:p>
            <a:pPr lvl="2"/>
            <a:r>
              <a:rPr lang="tr-TR" dirty="0"/>
              <a:t>C or C++ style</a:t>
            </a:r>
          </a:p>
          <a:p>
            <a:r>
              <a:rPr lang="tr-TR" dirty="0"/>
              <a:t>What is type casting on classes and structs? An example from POP and OOP ways without C++ way.</a:t>
            </a:r>
          </a:p>
          <a:p>
            <a:r>
              <a:rPr lang="tr-TR" dirty="0"/>
              <a:t>Type cast constructor.</a:t>
            </a:r>
          </a:p>
          <a:p>
            <a:r>
              <a:rPr lang="tr-TR" dirty="0"/>
              <a:t>Converting Contructor</a:t>
            </a:r>
          </a:p>
        </p:txBody>
      </p:sp>
    </p:spTree>
    <p:extLst>
      <p:ext uri="{BB962C8B-B14F-4D97-AF65-F5344CB8AC3E}">
        <p14:creationId xmlns:p14="http://schemas.microsoft.com/office/powerpoint/2010/main" val="37923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928C-3F3F-4CAF-B1DB-4ECB6344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Explicit / Delete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AE79-0854-4137-9C7F-5A44CCE7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Every contructor is implicit by default. But explicit is better.</a:t>
            </a:r>
          </a:p>
          <a:p>
            <a:r>
              <a:rPr lang="tr-TR" dirty="0"/>
              <a:t>Deleting a consturctor</a:t>
            </a:r>
          </a:p>
          <a:p>
            <a:pPr lvl="1"/>
            <a:r>
              <a:rPr lang="tr-TR" dirty="0"/>
              <a:t>Make it private</a:t>
            </a:r>
          </a:p>
          <a:p>
            <a:pPr lvl="1"/>
            <a:r>
              <a:rPr lang="tr-TR" dirty="0"/>
              <a:t>Delete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36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93FA-8EFF-400F-90C9-2760EA8F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BECE-E6B9-4019-BADE-F9931669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What is a copy?</a:t>
            </a:r>
          </a:p>
          <a:p>
            <a:r>
              <a:rPr lang="tr-TR" dirty="0"/>
              <a:t>When and how to copy?</a:t>
            </a:r>
          </a:p>
          <a:p>
            <a:r>
              <a:rPr lang="tr-TR" dirty="0"/>
              <a:t>Copy constructor</a:t>
            </a:r>
          </a:p>
          <a:p>
            <a:r>
              <a:rPr lang="tr-TR" dirty="0"/>
              <a:t>Elision of copy constructor.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45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40FD-200C-43E7-AFA9-CB49D7B2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Overloading operator=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C2AB-EDAB-4153-8DFC-9AAA7755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Overloading</a:t>
            </a:r>
            <a:r>
              <a:rPr lang="en-GB" dirty="0"/>
              <a:t>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36075343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90</TotalTime>
  <Words>104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Constructor</vt:lpstr>
      <vt:lpstr>Type Cast</vt:lpstr>
      <vt:lpstr>Explicit / Delete</vt:lpstr>
      <vt:lpstr>Copy</vt:lpstr>
      <vt:lpstr>Overloading operator=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</dc:title>
  <dc:creator>Cemalettin Cem Belentepe</dc:creator>
  <cp:lastModifiedBy>Cemalettin Cem Belentepe</cp:lastModifiedBy>
  <cp:revision>9</cp:revision>
  <dcterms:created xsi:type="dcterms:W3CDTF">2020-11-24T14:13:03Z</dcterms:created>
  <dcterms:modified xsi:type="dcterms:W3CDTF">2020-11-25T13:51:26Z</dcterms:modified>
</cp:coreProperties>
</file>