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3170C-EBAA-43EC-853E-BE290049441E}" type="datetimeFigureOut">
              <a:rPr lang="en-GB" smtClean="0"/>
              <a:t>18/11/2020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EFB0-988C-4754-9434-58AC2098BD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957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3170C-EBAA-43EC-853E-BE290049441E}" type="datetimeFigureOut">
              <a:rPr lang="en-GB" smtClean="0"/>
              <a:t>18/11/2020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EFB0-988C-4754-9434-58AC2098BD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3041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3170C-EBAA-43EC-853E-BE290049441E}" type="datetimeFigureOut">
              <a:rPr lang="en-GB" smtClean="0"/>
              <a:t>18/11/2020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EFB0-988C-4754-9434-58AC2098BD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68392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3170C-EBAA-43EC-853E-BE290049441E}" type="datetimeFigureOut">
              <a:rPr lang="en-GB" smtClean="0"/>
              <a:t>18/11/2020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EFB0-988C-4754-9434-58AC2098BD61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156979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3170C-EBAA-43EC-853E-BE290049441E}" type="datetimeFigureOut">
              <a:rPr lang="en-GB" smtClean="0"/>
              <a:t>18/11/2020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EFB0-988C-4754-9434-58AC2098BD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68841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3170C-EBAA-43EC-853E-BE290049441E}" type="datetimeFigureOut">
              <a:rPr lang="en-GB" smtClean="0"/>
              <a:t>18/11/2020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EFB0-988C-4754-9434-58AC2098BD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59638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3170C-EBAA-43EC-853E-BE290049441E}" type="datetimeFigureOut">
              <a:rPr lang="en-GB" smtClean="0"/>
              <a:t>18/11/2020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EFB0-988C-4754-9434-58AC2098BD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84044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3170C-EBAA-43EC-853E-BE290049441E}" type="datetimeFigureOut">
              <a:rPr lang="en-GB" smtClean="0"/>
              <a:t>18/11/2020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EFB0-988C-4754-9434-58AC2098BD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24282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3170C-EBAA-43EC-853E-BE290049441E}" type="datetimeFigureOut">
              <a:rPr lang="en-GB" smtClean="0"/>
              <a:t>18/11/2020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EFB0-988C-4754-9434-58AC2098BD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1237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3170C-EBAA-43EC-853E-BE290049441E}" type="datetimeFigureOut">
              <a:rPr lang="en-GB" smtClean="0"/>
              <a:t>18/11/2020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EFB0-988C-4754-9434-58AC2098BD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8522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3170C-EBAA-43EC-853E-BE290049441E}" type="datetimeFigureOut">
              <a:rPr lang="en-GB" smtClean="0"/>
              <a:t>18/11/2020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EFB0-988C-4754-9434-58AC2098BD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0541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3170C-EBAA-43EC-853E-BE290049441E}" type="datetimeFigureOut">
              <a:rPr lang="en-GB" smtClean="0"/>
              <a:t>18/11/2020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EFB0-988C-4754-9434-58AC2098BD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2197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3170C-EBAA-43EC-853E-BE290049441E}" type="datetimeFigureOut">
              <a:rPr lang="en-GB" smtClean="0"/>
              <a:t>18/11/2020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EFB0-988C-4754-9434-58AC2098BD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8290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3170C-EBAA-43EC-853E-BE290049441E}" type="datetimeFigureOut">
              <a:rPr lang="en-GB" smtClean="0"/>
              <a:t>18/11/2020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EFB0-988C-4754-9434-58AC2098BD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9614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3170C-EBAA-43EC-853E-BE290049441E}" type="datetimeFigureOut">
              <a:rPr lang="en-GB" smtClean="0"/>
              <a:t>18/11/2020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EFB0-988C-4754-9434-58AC2098BD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7416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3170C-EBAA-43EC-853E-BE290049441E}" type="datetimeFigureOut">
              <a:rPr lang="en-GB" smtClean="0"/>
              <a:t>18/11/2020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EFB0-988C-4754-9434-58AC2098BD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4334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3170C-EBAA-43EC-853E-BE290049441E}" type="datetimeFigureOut">
              <a:rPr lang="en-GB" smtClean="0"/>
              <a:t>18/11/2020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EFB0-988C-4754-9434-58AC2098BD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4408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293170C-EBAA-43EC-853E-BE290049441E}" type="datetimeFigureOut">
              <a:rPr lang="en-GB" smtClean="0"/>
              <a:t>18/11/2020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7EFB0-988C-4754-9434-58AC2098BD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24210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Friends and Operator Overloading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Cemaletting Cem Belentepe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790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How to accessa private members?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friend </a:t>
            </a:r>
            <a:r>
              <a:rPr lang="tr-TR" dirty="0"/>
              <a:t>function</a:t>
            </a:r>
            <a:endParaRPr lang="en-GB" dirty="0"/>
          </a:p>
          <a:p>
            <a:r>
              <a:rPr lang="tr-TR" dirty="0" smtClean="0"/>
              <a:t>friend class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981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Operator Overloading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Prefix</a:t>
            </a:r>
          </a:p>
          <a:p>
            <a:pPr lvl="1"/>
            <a:r>
              <a:rPr lang="tr-TR" dirty="0" smtClean="0"/>
              <a:t>+a, -a, ++a, --a, !a</a:t>
            </a:r>
          </a:p>
          <a:p>
            <a:r>
              <a:rPr lang="tr-TR" dirty="0" smtClean="0"/>
              <a:t>Infix</a:t>
            </a:r>
          </a:p>
          <a:p>
            <a:pPr lvl="1"/>
            <a:r>
              <a:rPr lang="tr-TR" dirty="0" smtClean="0"/>
              <a:t>a+b, a-b, a*b, a/b, a%b, a == b, a != b, a &lt; b ......</a:t>
            </a:r>
          </a:p>
          <a:p>
            <a:r>
              <a:rPr lang="tr-TR" dirty="0" smtClean="0"/>
              <a:t>Postfix</a:t>
            </a:r>
          </a:p>
          <a:p>
            <a:pPr lvl="1"/>
            <a:r>
              <a:rPr lang="tr-TR" dirty="0" smtClean="0"/>
              <a:t>a++, a--</a:t>
            </a:r>
          </a:p>
          <a:p>
            <a:r>
              <a:rPr lang="tr-TR" dirty="0" smtClean="0"/>
              <a:t>All:</a:t>
            </a:r>
          </a:p>
          <a:p>
            <a:pPr lvl="1"/>
            <a:r>
              <a:rPr lang="en-GB" dirty="0"/>
              <a:t>+ - * / % ^ &amp; | ~ ! = &lt; &gt; += -= *= /= %= ^= &amp;= |= &lt;&lt; &gt;&gt; &gt;&gt;= &lt;&lt;= == != &lt;= </a:t>
            </a:r>
            <a:r>
              <a:rPr lang="en-GB" dirty="0" smtClean="0"/>
              <a:t>&gt;=</a:t>
            </a:r>
            <a:r>
              <a:rPr lang="en-GB" dirty="0"/>
              <a:t> &amp;&amp; || ++ -- , -&gt;* -&gt; ( ) [ ]</a:t>
            </a:r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217317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Operator Overloading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As non-member</a:t>
            </a:r>
            <a:endParaRPr lang="en-GB" dirty="0"/>
          </a:p>
          <a:p>
            <a:r>
              <a:rPr lang="tr-TR" dirty="0" smtClean="0"/>
              <a:t>As member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198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196</TotalTime>
  <Words>71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</vt:lpstr>
      <vt:lpstr>Friends and Operator Overloading</vt:lpstr>
      <vt:lpstr>How to accessa private members?</vt:lpstr>
      <vt:lpstr>Operator Overloading</vt:lpstr>
      <vt:lpstr>Operator Overloading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Friends and Operator Overloading</dc:title>
  <dc:creator>Cemalettin Cem Belentepe</dc:creator>
  <cp:lastModifiedBy>Cemalettin Cem Belentepe</cp:lastModifiedBy>
  <cp:revision>6</cp:revision>
  <dcterms:created xsi:type="dcterms:W3CDTF">2020-11-18T13:58:59Z</dcterms:created>
  <dcterms:modified xsi:type="dcterms:W3CDTF">2020-11-18T17:15:09Z</dcterms:modified>
</cp:coreProperties>
</file>