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OOP with C++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Cemalettin Cem Belentepe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4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POP vs OOP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52" y="2635136"/>
            <a:ext cx="8303472" cy="3030766"/>
          </a:xfrm>
        </p:spPr>
      </p:pic>
    </p:spTree>
    <p:extLst>
      <p:ext uri="{BB962C8B-B14F-4D97-AF65-F5344CB8AC3E}">
        <p14:creationId xmlns:p14="http://schemas.microsoft.com/office/powerpoint/2010/main" val="27668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Member</a:t>
            </a:r>
          </a:p>
          <a:p>
            <a:r>
              <a:rPr lang="tr-TR" dirty="0" smtClean="0"/>
              <a:t>Access modifier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53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Syllabus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304144"/>
              </p:ext>
            </p:extLst>
          </p:nvPr>
        </p:nvGraphicFramePr>
        <p:xfrm>
          <a:off x="1103684" y="1853248"/>
          <a:ext cx="894715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0">
                  <a:extLst>
                    <a:ext uri="{9D8B030D-6E8A-4147-A177-3AD203B41FA5}">
                      <a16:colId xmlns:a16="http://schemas.microsoft.com/office/drawing/2014/main" val="3253665650"/>
                    </a:ext>
                  </a:extLst>
                </a:gridCol>
                <a:gridCol w="8030470">
                  <a:extLst>
                    <a:ext uri="{9D8B030D-6E8A-4147-A177-3AD203B41FA5}">
                      <a16:colId xmlns:a16="http://schemas.microsoft.com/office/drawing/2014/main" val="832281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Week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Topic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3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vs 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0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Introduction</a:t>
                      </a:r>
                      <a:r>
                        <a:rPr lang="tr-TR" baseline="0" dirty="0" smtClean="0"/>
                        <a:t> to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25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 Overloading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7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Object </a:t>
                      </a:r>
                      <a:r>
                        <a:rPr lang="tr-TR" dirty="0" smtClean="0"/>
                        <a:t>Constructor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1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Object Initialization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Inheritance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20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Polymorphism and </a:t>
                      </a:r>
                      <a:r>
                        <a:rPr lang="tr-TR" dirty="0" smtClean="0"/>
                        <a:t>Virtual Functions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9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Templates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1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Error Handling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1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Smart Pointers</a:t>
                      </a:r>
                      <a:r>
                        <a:rPr lang="tr-TR" baseline="0" dirty="0" smtClean="0"/>
                        <a:t> and move semantics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4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C++ Standard Template Library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1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C++ vs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OOP + </a:t>
            </a:r>
          </a:p>
          <a:p>
            <a:pPr lvl="2"/>
            <a:r>
              <a:rPr lang="tr-TR" sz="2000" dirty="0" smtClean="0"/>
              <a:t>Namespaces</a:t>
            </a:r>
          </a:p>
          <a:p>
            <a:pPr lvl="2"/>
            <a:r>
              <a:rPr lang="tr-TR" sz="2000" dirty="0" smtClean="0"/>
              <a:t>References</a:t>
            </a:r>
          </a:p>
          <a:p>
            <a:pPr lvl="2"/>
            <a:r>
              <a:rPr lang="tr-TR" sz="2000" dirty="0"/>
              <a:t>Function </a:t>
            </a:r>
            <a:r>
              <a:rPr lang="tr-TR" sz="2000" dirty="0" smtClean="0"/>
              <a:t>and operator overloading</a:t>
            </a:r>
          </a:p>
          <a:p>
            <a:pPr lvl="2"/>
            <a:r>
              <a:rPr lang="tr-TR" sz="2000" dirty="0" smtClean="0"/>
              <a:t>Exceptions</a:t>
            </a:r>
          </a:p>
          <a:p>
            <a:pPr lvl="2"/>
            <a:r>
              <a:rPr lang="tr-TR" sz="2000" dirty="0" smtClean="0"/>
              <a:t>Templates</a:t>
            </a:r>
          </a:p>
          <a:p>
            <a:pPr lvl="2"/>
            <a:endParaRPr lang="tr-TR" sz="2000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82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Namespace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Decleration</a:t>
            </a:r>
          </a:p>
          <a:p>
            <a:r>
              <a:rPr lang="tr-TR" dirty="0" smtClean="0"/>
              <a:t>Usage</a:t>
            </a:r>
          </a:p>
          <a:p>
            <a:r>
              <a:rPr lang="tr-TR" dirty="0" smtClean="0"/>
              <a:t>Using</a:t>
            </a:r>
          </a:p>
          <a:p>
            <a:r>
              <a:rPr lang="tr-TR" dirty="0" smtClean="0"/>
              <a:t>Declerating outside</a:t>
            </a:r>
          </a:p>
          <a:p>
            <a:r>
              <a:rPr lang="tr-TR" dirty="0" smtClean="0"/>
              <a:t>Extending</a:t>
            </a:r>
          </a:p>
          <a:p>
            <a:r>
              <a:rPr lang="tr-TR" dirty="0" smtClean="0"/>
              <a:t>Nested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8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What it is?</a:t>
            </a:r>
          </a:p>
          <a:p>
            <a:r>
              <a:rPr lang="tr-TR" dirty="0" smtClean="0"/>
              <a:t>Where </a:t>
            </a:r>
            <a:r>
              <a:rPr lang="tr-TR" smtClean="0"/>
              <a:t>to use?</a:t>
            </a:r>
            <a:endParaRPr lang="tr-TR" dirty="0" smtClean="0"/>
          </a:p>
          <a:p>
            <a:endParaRPr lang="tr-T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22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Argument Passing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Pass by copy, pointer, referance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15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Function Overloading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29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Object Oriented </a:t>
            </a:r>
            <a:r>
              <a:rPr lang="tr-TR" dirty="0" smtClean="0"/>
              <a:t>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Usage</a:t>
            </a:r>
          </a:p>
          <a:p>
            <a:r>
              <a:rPr lang="tr-TR" dirty="0" smtClean="0"/>
              <a:t>OOP vs Procedural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63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POP vs OOP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97" y="2626823"/>
            <a:ext cx="8126382" cy="3047392"/>
          </a:xfrm>
        </p:spPr>
      </p:pic>
    </p:spTree>
    <p:extLst>
      <p:ext uri="{BB962C8B-B14F-4D97-AF65-F5344CB8AC3E}">
        <p14:creationId xmlns:p14="http://schemas.microsoft.com/office/powerpoint/2010/main" val="2469843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441</TotalTime>
  <Words>115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OOP with C++</vt:lpstr>
      <vt:lpstr>Syllabus</vt:lpstr>
      <vt:lpstr>C++ vs C</vt:lpstr>
      <vt:lpstr>Namespace</vt:lpstr>
      <vt:lpstr>Reference</vt:lpstr>
      <vt:lpstr>Argument Passing</vt:lpstr>
      <vt:lpstr>Function Overloading</vt:lpstr>
      <vt:lpstr>Object Oriented Programming</vt:lpstr>
      <vt:lpstr>POP vs OOP</vt:lpstr>
      <vt:lpstr>POP vs OOP</vt:lpstr>
      <vt:lpstr>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with C++</dc:title>
  <dc:creator>Cemalettin Cem Belentepe</dc:creator>
  <cp:lastModifiedBy>Cemalettin Cem Belentepe</cp:lastModifiedBy>
  <cp:revision>20</cp:revision>
  <dcterms:created xsi:type="dcterms:W3CDTF">2020-10-21T15:16:33Z</dcterms:created>
  <dcterms:modified xsi:type="dcterms:W3CDTF">2020-11-04T14:18:27Z</dcterms:modified>
</cp:coreProperties>
</file>