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Cemalettin cem belentepe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23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‘this’?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Procedural vs 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25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</a:p>
          <a:p>
            <a:r>
              <a:rPr lang="en-US" dirty="0" smtClean="0"/>
              <a:t>Parameterized Constructor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Note that a default contructor will be provided implicitly when it can be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</a:t>
            </a:r>
            <a:r>
              <a:rPr lang="en-GB" dirty="0" smtClean="0"/>
              <a:t>ember </a:t>
            </a:r>
            <a:r>
              <a:rPr lang="tr-TR" dirty="0" smtClean="0"/>
              <a:t>Initialization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6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r>
              <a:rPr lang="tr-TR" dirty="0" smtClean="0"/>
              <a:t> and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58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Static Memebers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Variables</a:t>
            </a:r>
          </a:p>
          <a:p>
            <a:r>
              <a:rPr lang="tr-TR" dirty="0" smtClean="0"/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45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</TotalTime>
  <Words>44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Classes</vt:lpstr>
      <vt:lpstr>What is ‘this’?</vt:lpstr>
      <vt:lpstr>Constructor</vt:lpstr>
      <vt:lpstr>Member Initialization List</vt:lpstr>
      <vt:lpstr>Destructor and Lifetime</vt:lpstr>
      <vt:lpstr>Static Memebers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Cemalettin Cem Belentepe</dc:creator>
  <cp:lastModifiedBy>Cemalettin Cem Belentepe</cp:lastModifiedBy>
  <cp:revision>6</cp:revision>
  <dcterms:created xsi:type="dcterms:W3CDTF">2020-11-09T18:58:39Z</dcterms:created>
  <dcterms:modified xsi:type="dcterms:W3CDTF">2020-11-10T11:17:53Z</dcterms:modified>
</cp:coreProperties>
</file>