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2" r:id="rId4"/>
    <p:sldId id="257" r:id="rId5"/>
    <p:sldId id="265" r:id="rId6"/>
    <p:sldId id="258" r:id="rId7"/>
    <p:sldId id="259" r:id="rId8"/>
    <p:sldId id="264" r:id="rId9"/>
    <p:sldId id="266" r:id="rId10"/>
    <p:sldId id="267" r:id="rId11"/>
    <p:sldId id="268" r:id="rId12"/>
    <p:sldId id="269" r:id="rId13"/>
    <p:sldId id="263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34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32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1C5E-7B98-400D-856A-E029987A82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9FB3A2-0A97-44E0-AB28-1EB161D3D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03" y="1379519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3</a:t>
            </a:r>
            <a:br>
              <a:rPr lang="en-US"/>
            </a:br>
            <a:br>
              <a:rPr lang="en-US"/>
            </a:br>
            <a:r>
              <a:rPr lang="en-US"/>
              <a:t> 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53243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EEC8-8B37-4BCD-BC19-B23F921F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Convexity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1B51D-F5D3-4D4A-874E-A51DA0918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6" y="2556643"/>
            <a:ext cx="6482554" cy="2604223"/>
          </a:xfrm>
        </p:spPr>
      </p:pic>
    </p:spTree>
    <p:extLst>
      <p:ext uri="{BB962C8B-B14F-4D97-AF65-F5344CB8AC3E}">
        <p14:creationId xmlns:p14="http://schemas.microsoft.com/office/powerpoint/2010/main" val="32578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1D81-F3F1-4425-8869-CBDAE209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f is a convex function if:</a:t>
            </a:r>
          </a:p>
          <a:p>
            <a:pPr marL="0" indent="0">
              <a:buNone/>
            </a:pPr>
            <a:r>
              <a:rPr lang="en-US" sz="2800"/>
              <a:t>				 f’’(x) &gt;=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F1BD1-4038-4744-AF0D-D5E398BF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7" y="3610564"/>
            <a:ext cx="7071185" cy="17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37FD-57FF-41B1-A518-11490BE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2) Penalization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DCDC88-2354-45E4-A765-16A59438C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4" y="2743201"/>
            <a:ext cx="6800923" cy="1921040"/>
          </a:xfrm>
        </p:spPr>
      </p:pic>
    </p:spTree>
    <p:extLst>
      <p:ext uri="{BB962C8B-B14F-4D97-AF65-F5344CB8AC3E}">
        <p14:creationId xmlns:p14="http://schemas.microsoft.com/office/powerpoint/2010/main" val="72643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AE02-DE93-4165-9B30-7B7A46C1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13" y="577516"/>
            <a:ext cx="8596668" cy="1320800"/>
          </a:xfrm>
        </p:spPr>
        <p:txBody>
          <a:bodyPr/>
          <a:lstStyle/>
          <a:p>
            <a:r>
              <a:rPr lang="en-US"/>
              <a:t>Finding Gradients by Computation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8BE21-025D-4FBF-A8CE-25D2BD504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5" y="2391446"/>
            <a:ext cx="7889969" cy="2568239"/>
          </a:xfrm>
        </p:spPr>
      </p:pic>
    </p:spTree>
    <p:extLst>
      <p:ext uri="{BB962C8B-B14F-4D97-AF65-F5344CB8AC3E}">
        <p14:creationId xmlns:p14="http://schemas.microsoft.com/office/powerpoint/2010/main" val="243472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CD20-8096-48BC-B28D-A11C84F2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01" y="330499"/>
            <a:ext cx="8596668" cy="1320800"/>
          </a:xfrm>
        </p:spPr>
        <p:txBody>
          <a:bodyPr/>
          <a:lstStyle/>
          <a:p>
            <a:r>
              <a:rPr lang="en-US"/>
              <a:t>Derivatives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A2DBB-F4CC-4BCE-9D3C-9D22D9576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4" r="1774"/>
          <a:stretch/>
        </p:blipFill>
        <p:spPr>
          <a:xfrm>
            <a:off x="464901" y="3662154"/>
            <a:ext cx="3729779" cy="1529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523E5-77AA-4766-ABDE-F014237E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129" y="495611"/>
            <a:ext cx="3940648" cy="3432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55A43-A78A-41CF-B4D5-7BC8EBB9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29" y="4489345"/>
            <a:ext cx="3702893" cy="15812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4E97B2-9726-4E4F-9EEE-29046CB96EBA}"/>
              </a:ext>
            </a:extLst>
          </p:cNvPr>
          <p:cNvSpPr/>
          <p:nvPr/>
        </p:nvSpPr>
        <p:spPr>
          <a:xfrm>
            <a:off x="464901" y="3533958"/>
            <a:ext cx="3883164" cy="1772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A2A5F-19F5-42D5-93D8-FD6853295D5C}"/>
              </a:ext>
            </a:extLst>
          </p:cNvPr>
          <p:cNvSpPr/>
          <p:nvPr/>
        </p:nvSpPr>
        <p:spPr>
          <a:xfrm>
            <a:off x="4873927" y="429752"/>
            <a:ext cx="3977850" cy="356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664EF3-5BF3-4CCE-AA91-AA35CA5637E6}"/>
              </a:ext>
            </a:extLst>
          </p:cNvPr>
          <p:cNvSpPr/>
          <p:nvPr/>
        </p:nvSpPr>
        <p:spPr>
          <a:xfrm>
            <a:off x="4873927" y="4376058"/>
            <a:ext cx="3977850" cy="1772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9F9E858-1897-46C3-815D-A0C66E41C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1" y="1551227"/>
            <a:ext cx="4057671" cy="1320800"/>
          </a:xfrm>
        </p:spPr>
      </p:pic>
    </p:spTree>
    <p:extLst>
      <p:ext uri="{BB962C8B-B14F-4D97-AF65-F5344CB8AC3E}">
        <p14:creationId xmlns:p14="http://schemas.microsoft.com/office/powerpoint/2010/main" val="197919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C20C-5230-4BD1-B653-C2CFC5B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A01D6-4F02-453D-AD2C-D4B21F9D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39" y="2806344"/>
            <a:ext cx="3046416" cy="21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2580-DB32-4F18-9C8E-46A38DC8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with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B891E-E6E2-4063-9445-0DC041419190}"/>
              </a:ext>
            </a:extLst>
          </p:cNvPr>
          <p:cNvSpPr txBox="1"/>
          <p:nvPr/>
        </p:nvSpPr>
        <p:spPr>
          <a:xfrm>
            <a:off x="6559421" y="2090058"/>
            <a:ext cx="203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Red</a:t>
            </a:r>
            <a:r>
              <a:rPr lang="en-US"/>
              <a:t>: Male</a:t>
            </a:r>
          </a:p>
          <a:p>
            <a:r>
              <a:rPr lang="en-US">
                <a:solidFill>
                  <a:srgbClr val="0070C0"/>
                </a:solidFill>
              </a:rPr>
              <a:t>Blue</a:t>
            </a:r>
            <a:r>
              <a:rPr lang="en-US"/>
              <a:t>: Female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7EB39-1D76-4D6F-A2AE-253FB63E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40859"/>
            <a:ext cx="5442134" cy="39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19E6-0264-40F3-80E2-2D1D226A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Sigmoid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18BDD-E9D8-4CAA-BAB8-9A5D580D1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34" y="290095"/>
            <a:ext cx="28241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E97C2-5ABC-455D-AE1F-27DB8CEB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1" y="1803400"/>
            <a:ext cx="6667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4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1997-2473-4DB5-B5C7-F50767B1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A7A0B-F40A-4D2D-8B92-FC8FEBD36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32654"/>
            <a:ext cx="4798676" cy="325324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720C0-6686-4C1D-961A-E996F4558773}"/>
              </a:ext>
            </a:extLst>
          </p:cNvPr>
          <p:cNvSpPr txBox="1"/>
          <p:nvPr/>
        </p:nvSpPr>
        <p:spPr>
          <a:xfrm>
            <a:off x="6170645" y="2817845"/>
            <a:ext cx="2929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Logistic Regression separates classes with a threshold value.</a:t>
            </a:r>
          </a:p>
          <a:p>
            <a:endParaRPr lang="en-US"/>
          </a:p>
          <a:p>
            <a:r>
              <a:rPr lang="en-US"/>
              <a:t>Threshold is mostly 0.5.</a:t>
            </a:r>
          </a:p>
        </p:txBody>
      </p:sp>
    </p:spTree>
    <p:extLst>
      <p:ext uri="{BB962C8B-B14F-4D97-AF65-F5344CB8AC3E}">
        <p14:creationId xmlns:p14="http://schemas.microsoft.com/office/powerpoint/2010/main" val="362878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EF9F-604E-4167-B3E5-D7E3C082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4B4F0-28CF-4B90-958E-C9882086F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8" y="2878882"/>
            <a:ext cx="6704113" cy="30894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73BA81-DC66-4DF1-AA2D-235D8DD5A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99" y="948818"/>
            <a:ext cx="4935768" cy="2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ADD0-ACAC-4C89-B730-5283C1F6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86C6D-EBBE-4F6A-A373-6AFFF162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7" y="2500864"/>
            <a:ext cx="6589134" cy="29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9FF1-006C-4168-80D8-0403AB7E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Function (Log Loss)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3C9EB-CE24-489A-9EA5-0F51FFB8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98" y="2520470"/>
            <a:ext cx="7756347" cy="31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2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4129-FF54-4FF2-9908-95ABFAC8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Logarithm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C1037-5DFC-4C0A-9FD9-A9C3BA030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70954"/>
            <a:ext cx="6651752" cy="4941813"/>
          </a:xfrm>
        </p:spPr>
      </p:pic>
    </p:spTree>
    <p:extLst>
      <p:ext uri="{BB962C8B-B14F-4D97-AF65-F5344CB8AC3E}">
        <p14:creationId xmlns:p14="http://schemas.microsoft.com/office/powerpoint/2010/main" val="29204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D7E5-5B98-4E88-B7CF-4560D117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Using Mean Squared Error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907F-9C5A-486F-9565-0C61DD04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1)	Log loss is always convex but MSE is not.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2)	MSE does not strongly penalize missclassifications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1578350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109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WEEK 3    Logistic Regression</vt:lpstr>
      <vt:lpstr>Classification with Logistic Regression</vt:lpstr>
      <vt:lpstr>Sigmoid Function</vt:lpstr>
      <vt:lpstr>Logistic Regression</vt:lpstr>
      <vt:lpstr>Structure</vt:lpstr>
      <vt:lpstr>Logistic Regression Output</vt:lpstr>
      <vt:lpstr>Cost Function (Log Loss)</vt:lpstr>
      <vt:lpstr>Natural Logarithm Function</vt:lpstr>
      <vt:lpstr>Why Not Using Mean Squared Error ?</vt:lpstr>
      <vt:lpstr>1) Convexity</vt:lpstr>
      <vt:lpstr>PowerPoint Presentation</vt:lpstr>
      <vt:lpstr>2) Penalization</vt:lpstr>
      <vt:lpstr>Finding Gradients by Computation Graph</vt:lpstr>
      <vt:lpstr>Derivatives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yiğit ateş</dc:creator>
  <cp:lastModifiedBy>yiğit ateş</cp:lastModifiedBy>
  <cp:revision>102</cp:revision>
  <dcterms:created xsi:type="dcterms:W3CDTF">2021-03-03T19:03:18Z</dcterms:created>
  <dcterms:modified xsi:type="dcterms:W3CDTF">2021-03-26T21:58:22Z</dcterms:modified>
</cp:coreProperties>
</file>