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3" r:id="rId5"/>
    <p:sldId id="258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45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93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12B5-7796-4E28-9D07-04F7B61027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914EF0-4C3F-4175-B1C3-183534F6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986" y="1507856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2</a:t>
            </a:r>
            <a:br>
              <a:rPr lang="en-US"/>
            </a:br>
            <a:br>
              <a:rPr lang="en-US"/>
            </a:br>
            <a:r>
              <a:rPr lang="en-US"/>
              <a:t> 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2563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44B4-642E-4DD5-AE4F-71E3801E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 an Estimation Line to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3A041-A8A3-42F5-B506-02840E9F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5" y="1603828"/>
            <a:ext cx="5152718" cy="37892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60433-AF58-43CA-9563-ABED4D650CBB}"/>
              </a:ext>
            </a:extLst>
          </p:cNvPr>
          <p:cNvSpPr txBox="1"/>
          <p:nvPr/>
        </p:nvSpPr>
        <p:spPr>
          <a:xfrm>
            <a:off x="1101012" y="5691673"/>
            <a:ext cx="488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estimate Height by a given Weight:</a:t>
            </a:r>
          </a:p>
          <a:p>
            <a:r>
              <a:rPr lang="en-US"/>
              <a:t>A Continuous Function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385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8BC-E2AE-4CA9-8C96-2B4B8AC4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7F309-9792-45EB-806D-A403B4CD1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5" y="1771780"/>
            <a:ext cx="5406225" cy="34792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D79E0-64F5-4F7B-BDA3-EC5606E8EA22}"/>
              </a:ext>
            </a:extLst>
          </p:cNvPr>
          <p:cNvSpPr txBox="1"/>
          <p:nvPr/>
        </p:nvSpPr>
        <p:spPr>
          <a:xfrm>
            <a:off x="830424" y="5710335"/>
            <a:ext cx="70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Error = Sum of Vertical differences of predictions and real values</a:t>
            </a:r>
          </a:p>
        </p:txBody>
      </p:sp>
    </p:spTree>
    <p:extLst>
      <p:ext uri="{BB962C8B-B14F-4D97-AF65-F5344CB8AC3E}">
        <p14:creationId xmlns:p14="http://schemas.microsoft.com/office/powerpoint/2010/main" val="371896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3DE9-EA85-4995-9E3A-9625E2F6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as a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6A3C2-6C29-42D3-8C9B-BF3914061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1597163"/>
            <a:ext cx="6265199" cy="4942167"/>
          </a:xfrm>
        </p:spPr>
      </p:pic>
    </p:spTree>
    <p:extLst>
      <p:ext uri="{BB962C8B-B14F-4D97-AF65-F5344CB8AC3E}">
        <p14:creationId xmlns:p14="http://schemas.microsoft.com/office/powerpoint/2010/main" val="200371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8B35-96C7-4F43-BB72-FCA10412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Squared Error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F75DE5-B02A-4DBC-BD61-A00876D9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71" y="2733675"/>
            <a:ext cx="4191000" cy="13906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A720F-C56C-4215-AE4D-109B9B7F4064}"/>
              </a:ext>
            </a:extLst>
          </p:cNvPr>
          <p:cNvCxnSpPr>
            <a:cxnSpLocks/>
          </p:cNvCxnSpPr>
          <p:nvPr/>
        </p:nvCxnSpPr>
        <p:spPr>
          <a:xfrm flipV="1">
            <a:off x="4173563" y="3834064"/>
            <a:ext cx="0" cy="7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B15D40-055B-45AE-A6FF-DA0C8334298E}"/>
              </a:ext>
            </a:extLst>
          </p:cNvPr>
          <p:cNvSpPr txBox="1"/>
          <p:nvPr/>
        </p:nvSpPr>
        <p:spPr>
          <a:xfrm>
            <a:off x="3416968" y="4659945"/>
            <a:ext cx="202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True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BDDC3-A482-4E89-8E58-74C7D0D49C44}"/>
              </a:ext>
            </a:extLst>
          </p:cNvPr>
          <p:cNvCxnSpPr>
            <a:cxnSpLocks/>
          </p:cNvCxnSpPr>
          <p:nvPr/>
        </p:nvCxnSpPr>
        <p:spPr>
          <a:xfrm flipH="1" flipV="1">
            <a:off x="5117432" y="3834064"/>
            <a:ext cx="796221" cy="5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396324-8528-4259-A398-D5046E7AF60E}"/>
              </a:ext>
            </a:extLst>
          </p:cNvPr>
          <p:cNvSpPr txBox="1"/>
          <p:nvPr/>
        </p:nvSpPr>
        <p:spPr>
          <a:xfrm>
            <a:off x="5325979" y="4555958"/>
            <a:ext cx="282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Predicted Value</a:t>
            </a:r>
          </a:p>
        </p:txBody>
      </p:sp>
    </p:spTree>
    <p:extLst>
      <p:ext uri="{BB962C8B-B14F-4D97-AF65-F5344CB8AC3E}">
        <p14:creationId xmlns:p14="http://schemas.microsoft.com/office/powerpoint/2010/main" val="71799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CF48-378F-4200-94AB-BF68548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5222"/>
            <a:ext cx="8596668" cy="1320800"/>
          </a:xfrm>
        </p:spPr>
        <p:txBody>
          <a:bodyPr/>
          <a:lstStyle/>
          <a:p>
            <a:r>
              <a:rPr lang="en-US"/>
              <a:t>Gradients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B38E4-8528-4ED9-82E7-E0D69F8AC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0" t="-306" r="774" b="8307"/>
          <a:stretch/>
        </p:blipFill>
        <p:spPr>
          <a:xfrm>
            <a:off x="619782" y="1786022"/>
            <a:ext cx="3813390" cy="4292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C85ED-BA02-420A-BC68-51F37A68F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" b="47357"/>
          <a:stretch/>
        </p:blipFill>
        <p:spPr>
          <a:xfrm>
            <a:off x="4847553" y="1576341"/>
            <a:ext cx="3127140" cy="1961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6BD95-109C-4987-8377-1DDAF868C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1823" r="581"/>
          <a:stretch/>
        </p:blipFill>
        <p:spPr>
          <a:xfrm>
            <a:off x="5400543" y="4203040"/>
            <a:ext cx="3416885" cy="1557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24BB6-1CC8-4513-B57D-61524A327A88}"/>
              </a:ext>
            </a:extLst>
          </p:cNvPr>
          <p:cNvSpPr txBox="1"/>
          <p:nvPr/>
        </p:nvSpPr>
        <p:spPr>
          <a:xfrm>
            <a:off x="4847553" y="4708993"/>
            <a:ext cx="139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Cost =</a:t>
            </a:r>
          </a:p>
        </p:txBody>
      </p:sp>
    </p:spTree>
    <p:extLst>
      <p:ext uri="{BB962C8B-B14F-4D97-AF65-F5344CB8AC3E}">
        <p14:creationId xmlns:p14="http://schemas.microsoft.com/office/powerpoint/2010/main" val="11333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69B-99F1-4CBB-9E16-900B07C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6E176-23B1-4D64-BE70-BB07ABB39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37839"/>
            <a:ext cx="7169711" cy="3584856"/>
          </a:xfrm>
        </p:spPr>
      </p:pic>
    </p:spTree>
    <p:extLst>
      <p:ext uri="{BB962C8B-B14F-4D97-AF65-F5344CB8AC3E}">
        <p14:creationId xmlns:p14="http://schemas.microsoft.com/office/powerpoint/2010/main" val="409911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353E-F9CE-4F4C-BCE6-5EAA3635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992F2-F98B-46F2-85CA-477F3DE70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1" y="1617762"/>
            <a:ext cx="9308527" cy="3622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4D38E-0EFC-440D-83AA-483C74055B2D}"/>
              </a:ext>
            </a:extLst>
          </p:cNvPr>
          <p:cNvSpPr txBox="1"/>
          <p:nvPr/>
        </p:nvSpPr>
        <p:spPr>
          <a:xfrm>
            <a:off x="677334" y="4778572"/>
            <a:ext cx="77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Fitting increases -&gt; variance increases, bias decreases</a:t>
            </a:r>
          </a:p>
        </p:txBody>
      </p:sp>
    </p:spTree>
    <p:extLst>
      <p:ext uri="{BB962C8B-B14F-4D97-AF65-F5344CB8AC3E}">
        <p14:creationId xmlns:p14="http://schemas.microsoft.com/office/powerpoint/2010/main" val="353402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248-BFD4-4949-8299-529C6097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Biance-Variance Tradeoff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FC053-B0AD-402F-9272-3B6E925B9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9" y="1655760"/>
            <a:ext cx="6313771" cy="4689055"/>
          </a:xfrm>
        </p:spPr>
      </p:pic>
    </p:spTree>
    <p:extLst>
      <p:ext uri="{BB962C8B-B14F-4D97-AF65-F5344CB8AC3E}">
        <p14:creationId xmlns:p14="http://schemas.microsoft.com/office/powerpoint/2010/main" val="1145095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</TotalTime>
  <Words>68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WEEK 2    Linear Regression</vt:lpstr>
      <vt:lpstr>Fitting an Estimation Line to Data</vt:lpstr>
      <vt:lpstr>Linear Regression</vt:lpstr>
      <vt:lpstr>Line as a Function</vt:lpstr>
      <vt:lpstr>Mean Squared Error</vt:lpstr>
      <vt:lpstr>Gradients</vt:lpstr>
      <vt:lpstr>Polynomial Regression</vt:lpstr>
      <vt:lpstr>Bias and Variance</vt:lpstr>
      <vt:lpstr>Biance-Variance Tradeoff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   Linear Regression</dc:title>
  <dc:creator>yiğit ateş</dc:creator>
  <cp:lastModifiedBy>yiğit ateş</cp:lastModifiedBy>
  <cp:revision>43</cp:revision>
  <dcterms:created xsi:type="dcterms:W3CDTF">2021-03-03T16:48:43Z</dcterms:created>
  <dcterms:modified xsi:type="dcterms:W3CDTF">2021-03-13T16:30:53Z</dcterms:modified>
</cp:coreProperties>
</file>