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5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34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4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283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7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0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1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7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2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AEBE-E1D4-4141-A776-9BA2CD7A7C7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B75515-7B2D-460A-B7F1-C99F816CB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D44A60-C7E3-481C-BE9F-D1453CF0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744" y="1620151"/>
            <a:ext cx="7766936" cy="3136436"/>
          </a:xfrm>
        </p:spPr>
        <p:txBody>
          <a:bodyPr/>
          <a:lstStyle/>
          <a:p>
            <a:pPr algn="ctr"/>
            <a:r>
              <a:rPr lang="en-US"/>
              <a:t>WEEK 4</a:t>
            </a:r>
            <a:br>
              <a:rPr lang="en-US"/>
            </a:br>
            <a:br>
              <a:rPr lang="en-US"/>
            </a:br>
            <a:r>
              <a:rPr lang="en-US"/>
              <a:t>  K 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1498284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131F-F17D-4586-81CD-4ACA1143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23" y="1518905"/>
            <a:ext cx="8596668" cy="550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/>
              <a:t>4) Repeat steps 2 and 3 until clusters do not change or max iteration number is exceeded.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DB3E9-B757-4319-B73C-F486038CD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34" y="2754229"/>
            <a:ext cx="6653714" cy="374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4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03E8-1516-48BD-B951-78FB304A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KNN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96195-F5A2-4D36-B44D-79E0DD19C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" y="1930400"/>
            <a:ext cx="5244593" cy="4480566"/>
          </a:xfrm>
        </p:spPr>
      </p:pic>
    </p:spTree>
    <p:extLst>
      <p:ext uri="{BB962C8B-B14F-4D97-AF65-F5344CB8AC3E}">
        <p14:creationId xmlns:p14="http://schemas.microsoft.com/office/powerpoint/2010/main" val="371268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8491-CD03-4DD0-B652-44DEEFFA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KNN Classifier works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2AD94-85DE-48A9-B50F-C0314C730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15" y="1428484"/>
            <a:ext cx="6015790" cy="5242186"/>
          </a:xfrm>
        </p:spPr>
      </p:pic>
    </p:spTree>
    <p:extLst>
      <p:ext uri="{BB962C8B-B14F-4D97-AF65-F5344CB8AC3E}">
        <p14:creationId xmlns:p14="http://schemas.microsoft.com/office/powerpoint/2010/main" val="105972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0C9-46FD-4D5B-B104-7064E0B8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904B-D432-47AE-8CEF-8F963314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29" y="23676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KNN does not learn by gradient descent, </a:t>
            </a:r>
          </a:p>
          <a:p>
            <a:pPr marL="0" indent="0">
              <a:buNone/>
            </a:pPr>
            <a:r>
              <a:rPr lang="en-US" sz="2800"/>
              <a:t>it just memorizes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70319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7007-6FFC-47B6-A068-8E38FDC4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Euclidean Distance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D415A-4077-4756-9C42-F64E05A97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90" y="2191561"/>
            <a:ext cx="5403892" cy="3412439"/>
          </a:xfrm>
        </p:spPr>
      </p:pic>
    </p:spTree>
    <p:extLst>
      <p:ext uri="{BB962C8B-B14F-4D97-AF65-F5344CB8AC3E}">
        <p14:creationId xmlns:p14="http://schemas.microsoft.com/office/powerpoint/2010/main" val="245035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32E3-53E1-4422-BDAB-DA0727DA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BF1642-09E0-43B9-80DD-4FD7E61D5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54727"/>
            <a:ext cx="8582526" cy="3576052"/>
          </a:xfrm>
        </p:spPr>
      </p:pic>
    </p:spTree>
    <p:extLst>
      <p:ext uri="{BB962C8B-B14F-4D97-AF65-F5344CB8AC3E}">
        <p14:creationId xmlns:p14="http://schemas.microsoft.com/office/powerpoint/2010/main" val="30109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E980-F460-4C1F-9010-9C39009F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of K Means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E6575-990C-471D-92EF-8981872B5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22" y="3219368"/>
            <a:ext cx="5344573" cy="31334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DF4EC-5D5D-48E9-BF1E-12C55314871A}"/>
              </a:ext>
            </a:extLst>
          </p:cNvPr>
          <p:cNvSpPr txBox="1"/>
          <p:nvPr/>
        </p:nvSpPr>
        <p:spPr>
          <a:xfrm>
            <a:off x="677334" y="1882386"/>
            <a:ext cx="902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1) Select K random points as cluster centers called centroids.</a:t>
            </a:r>
          </a:p>
        </p:txBody>
      </p:sp>
    </p:spTree>
    <p:extLst>
      <p:ext uri="{BB962C8B-B14F-4D97-AF65-F5344CB8AC3E}">
        <p14:creationId xmlns:p14="http://schemas.microsoft.com/office/powerpoint/2010/main" val="282419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EF68-45B5-42FB-A9B1-2AC660BDF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9863"/>
            <a:ext cx="8596668" cy="694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/>
              <a:t>2) Assign each data point to the closest cluster with respect to each centroid.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6B3BF-6CB0-4B9F-865D-A8F6ACB47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86" y="3104148"/>
            <a:ext cx="5867651" cy="332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6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3F29-8EB2-4FC6-96C4-09F3C504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24" y="1583073"/>
            <a:ext cx="8596668" cy="2938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/>
              <a:t>3) Determine new cluster centers by computing average of the assigned points.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7E972-B77F-452C-B06F-2C6FB483A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0" y="2665496"/>
            <a:ext cx="6140367" cy="36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245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102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WEEK 4    K Nearest Neighbors</vt:lpstr>
      <vt:lpstr>KNN Classifier</vt:lpstr>
      <vt:lpstr>How KNN Classifier works ?</vt:lpstr>
      <vt:lpstr>Lazy Learning</vt:lpstr>
      <vt:lpstr>Euclidean Distance</vt:lpstr>
      <vt:lpstr>K Means Clustering</vt:lpstr>
      <vt:lpstr>Steps of K Means Clustering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   K Nearest Neighbors</dc:title>
  <dc:creator>yiğit ateş</dc:creator>
  <cp:lastModifiedBy>yiğit ateş</cp:lastModifiedBy>
  <cp:revision>27</cp:revision>
  <dcterms:created xsi:type="dcterms:W3CDTF">2021-03-04T05:43:39Z</dcterms:created>
  <dcterms:modified xsi:type="dcterms:W3CDTF">2021-03-29T12:36:36Z</dcterms:modified>
</cp:coreProperties>
</file>