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57" r:id="rId4"/>
    <p:sldId id="263" r:id="rId5"/>
    <p:sldId id="258" r:id="rId6"/>
    <p:sldId id="259" r:id="rId7"/>
    <p:sldId id="266" r:id="rId8"/>
    <p:sldId id="264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9CD00-6F34-4068-B5D6-1D3F2DE7FE4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1F5E8-EF97-4460-9A63-B6434054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86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1F5E8-EF97-4460-9A63-B643405405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7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0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7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0452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9937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49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2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5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6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0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1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5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5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712B5-7796-4E28-9D07-04F7B61027D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914EF0-4C3F-4175-B1C3-183534F6A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986" y="1507856"/>
            <a:ext cx="7766936" cy="3136436"/>
          </a:xfrm>
        </p:spPr>
        <p:txBody>
          <a:bodyPr/>
          <a:lstStyle/>
          <a:p>
            <a:pPr algn="ctr"/>
            <a:r>
              <a:rPr lang="en-US"/>
              <a:t>WEEK 2</a:t>
            </a:r>
            <a:br>
              <a:rPr lang="en-US"/>
            </a:br>
            <a:br>
              <a:rPr lang="en-US"/>
            </a:br>
            <a:r>
              <a:rPr lang="en-US"/>
              <a:t> 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82563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8248-BFD4-4949-8299-529C6097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Biance-Variance Tradeoff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0FC053-B0AD-402F-9272-3B6E925B9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29" y="1655760"/>
            <a:ext cx="6313771" cy="4689055"/>
          </a:xfrm>
        </p:spPr>
      </p:pic>
    </p:spTree>
    <p:extLst>
      <p:ext uri="{BB962C8B-B14F-4D97-AF65-F5344CB8AC3E}">
        <p14:creationId xmlns:p14="http://schemas.microsoft.com/office/powerpoint/2010/main" val="11450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44B4-642E-4DD5-AE4F-71E3801E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Fitting an Estimation Line to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53A041-A8A3-42F5-B506-02840E9FE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25" y="1603828"/>
            <a:ext cx="5152718" cy="378926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360433-AF58-43CA-9563-ABED4D650CBB}"/>
              </a:ext>
            </a:extLst>
          </p:cNvPr>
          <p:cNvSpPr txBox="1"/>
          <p:nvPr/>
        </p:nvSpPr>
        <p:spPr>
          <a:xfrm>
            <a:off x="1101012" y="5691673"/>
            <a:ext cx="488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 estimate Height by a given Weight:</a:t>
            </a:r>
          </a:p>
          <a:p>
            <a:r>
              <a:rPr lang="en-US"/>
              <a:t>A Continuous Function is needed</a:t>
            </a:r>
          </a:p>
        </p:txBody>
      </p:sp>
    </p:spTree>
    <p:extLst>
      <p:ext uri="{BB962C8B-B14F-4D97-AF65-F5344CB8AC3E}">
        <p14:creationId xmlns:p14="http://schemas.microsoft.com/office/powerpoint/2010/main" val="23853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58BC-E2AE-4CA9-8C96-2B4B8AC4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E7F309-9792-45EB-806D-A403B4CD1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5" y="1771780"/>
            <a:ext cx="5406225" cy="347925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DD79E0-64F5-4F7B-BDA3-EC5606E8EA22}"/>
              </a:ext>
            </a:extLst>
          </p:cNvPr>
          <p:cNvSpPr txBox="1"/>
          <p:nvPr/>
        </p:nvSpPr>
        <p:spPr>
          <a:xfrm>
            <a:off x="830424" y="5710335"/>
            <a:ext cx="703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Error = Sum of Vertical differences of predictions and real values</a:t>
            </a:r>
          </a:p>
        </p:txBody>
      </p:sp>
    </p:spTree>
    <p:extLst>
      <p:ext uri="{BB962C8B-B14F-4D97-AF65-F5344CB8AC3E}">
        <p14:creationId xmlns:p14="http://schemas.microsoft.com/office/powerpoint/2010/main" val="371896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3DE9-EA85-4995-9E3A-9625E2F6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as a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6A3C2-6C29-42D3-8C9B-BF3914061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53" y="1597163"/>
            <a:ext cx="6265199" cy="4942167"/>
          </a:xfrm>
        </p:spPr>
      </p:pic>
    </p:spTree>
    <p:extLst>
      <p:ext uri="{BB962C8B-B14F-4D97-AF65-F5344CB8AC3E}">
        <p14:creationId xmlns:p14="http://schemas.microsoft.com/office/powerpoint/2010/main" val="200371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8B35-96C7-4F43-BB72-FCA10412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Squared Error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0F75DE5-B02A-4DBC-BD61-A00876D9A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771" y="2733675"/>
            <a:ext cx="4191000" cy="13906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4A720F-C56C-4215-AE4D-109B9B7F4064}"/>
              </a:ext>
            </a:extLst>
          </p:cNvPr>
          <p:cNvCxnSpPr>
            <a:cxnSpLocks/>
          </p:cNvCxnSpPr>
          <p:nvPr/>
        </p:nvCxnSpPr>
        <p:spPr>
          <a:xfrm flipV="1">
            <a:off x="4173563" y="3834064"/>
            <a:ext cx="0" cy="72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B15D40-055B-45AE-A6FF-DA0C8334298E}"/>
              </a:ext>
            </a:extLst>
          </p:cNvPr>
          <p:cNvSpPr txBox="1"/>
          <p:nvPr/>
        </p:nvSpPr>
        <p:spPr>
          <a:xfrm>
            <a:off x="3416968" y="4659945"/>
            <a:ext cx="202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True Value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7BDDC3-A482-4E89-8E58-74C7D0D49C44}"/>
              </a:ext>
            </a:extLst>
          </p:cNvPr>
          <p:cNvCxnSpPr>
            <a:cxnSpLocks/>
          </p:cNvCxnSpPr>
          <p:nvPr/>
        </p:nvCxnSpPr>
        <p:spPr>
          <a:xfrm flipH="1" flipV="1">
            <a:off x="5117432" y="3834064"/>
            <a:ext cx="796221" cy="56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396324-8528-4259-A398-D5046E7AF60E}"/>
              </a:ext>
            </a:extLst>
          </p:cNvPr>
          <p:cNvSpPr txBox="1"/>
          <p:nvPr/>
        </p:nvSpPr>
        <p:spPr>
          <a:xfrm>
            <a:off x="5325979" y="4555958"/>
            <a:ext cx="282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Predicted Value</a:t>
            </a:r>
          </a:p>
        </p:txBody>
      </p:sp>
    </p:spTree>
    <p:extLst>
      <p:ext uri="{BB962C8B-B14F-4D97-AF65-F5344CB8AC3E}">
        <p14:creationId xmlns:p14="http://schemas.microsoft.com/office/powerpoint/2010/main" val="71799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CF48-378F-4200-94AB-BF68548B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5222"/>
            <a:ext cx="8596668" cy="1320800"/>
          </a:xfrm>
        </p:spPr>
        <p:txBody>
          <a:bodyPr/>
          <a:lstStyle/>
          <a:p>
            <a:r>
              <a:rPr lang="en-US"/>
              <a:t>Gradients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924BB6-1CC8-4513-B57D-61524A327A88}"/>
              </a:ext>
            </a:extLst>
          </p:cNvPr>
          <p:cNvSpPr txBox="1"/>
          <p:nvPr/>
        </p:nvSpPr>
        <p:spPr>
          <a:xfrm>
            <a:off x="4847553" y="4708993"/>
            <a:ext cx="1395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Cost =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1F268-D031-47CB-B438-89A6359B9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773289"/>
            <a:ext cx="2915131" cy="4232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8BCF52-0C2B-4A41-8868-3B6BACF60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034" y="1753353"/>
            <a:ext cx="2586981" cy="1803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806EAE-B891-4936-86E2-84535F8CB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089" y="4333677"/>
            <a:ext cx="2915131" cy="14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3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2A4D-2EB9-4872-9B2C-0BCFFD9B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52602-15AA-452D-8DF0-1AEF2EED8D01}"/>
              </a:ext>
            </a:extLst>
          </p:cNvPr>
          <p:cNvSpPr txBox="1"/>
          <p:nvPr/>
        </p:nvSpPr>
        <p:spPr>
          <a:xfrm>
            <a:off x="677334" y="1930400"/>
            <a:ext cx="64661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/>
              <a:t>Initialize W and b to a value</a:t>
            </a:r>
          </a:p>
          <a:p>
            <a:pPr marL="457200" indent="-457200">
              <a:buAutoNum type="arabicParenR"/>
            </a:pPr>
            <a:r>
              <a:rPr lang="en-US" sz="2400"/>
              <a:t>Do for some iterations (Learning phase):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 Make predictions:</a:t>
            </a:r>
          </a:p>
          <a:p>
            <a:endParaRPr lang="en-US" sz="2400"/>
          </a:p>
          <a:p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 Update parameters and decrease error by using gradient descent: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36F7C2-E5A8-4DA1-A697-9370094F3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16" y="4720351"/>
            <a:ext cx="2586981" cy="1803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3B059D-DD3E-4DF5-BB94-3BBC0306D6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52" t="-10" r="18736" b="88574"/>
          <a:stretch/>
        </p:blipFill>
        <p:spPr>
          <a:xfrm>
            <a:off x="988516" y="3112837"/>
            <a:ext cx="2285335" cy="63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2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669B-99F1-4CBB-9E16-900B07C0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Polynomial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46E176-23B1-4D64-BE70-BB07ABB39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3" y="2470976"/>
            <a:ext cx="6140562" cy="3070281"/>
          </a:xfrm>
        </p:spPr>
      </p:pic>
    </p:spTree>
    <p:extLst>
      <p:ext uri="{BB962C8B-B14F-4D97-AF65-F5344CB8AC3E}">
        <p14:creationId xmlns:p14="http://schemas.microsoft.com/office/powerpoint/2010/main" val="409911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353E-F9CE-4F4C-BCE6-5EAA3635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Bias and Variance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0992F2-F98B-46F2-85CA-477F3DE70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1" y="1617762"/>
            <a:ext cx="9308527" cy="36224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04D38E-0EFC-440D-83AA-483C74055B2D}"/>
              </a:ext>
            </a:extLst>
          </p:cNvPr>
          <p:cNvSpPr txBox="1"/>
          <p:nvPr/>
        </p:nvSpPr>
        <p:spPr>
          <a:xfrm>
            <a:off x="677334" y="4778572"/>
            <a:ext cx="7772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Fitting increases -&gt; variance increases, bias decreases</a:t>
            </a:r>
          </a:p>
        </p:txBody>
      </p:sp>
    </p:spTree>
    <p:extLst>
      <p:ext uri="{BB962C8B-B14F-4D97-AF65-F5344CB8AC3E}">
        <p14:creationId xmlns:p14="http://schemas.microsoft.com/office/powerpoint/2010/main" val="35340205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604</TotalTime>
  <Words>101</Words>
  <Application>Microsoft Office PowerPoint</Application>
  <PresentationFormat>Widescreen</PresentationFormat>
  <Paragraphs>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WEEK 2    Linear Regression</vt:lpstr>
      <vt:lpstr>Fitting an Estimation Line to Data</vt:lpstr>
      <vt:lpstr>Linear Regression</vt:lpstr>
      <vt:lpstr>Line as a Function</vt:lpstr>
      <vt:lpstr>Mean Squared Error</vt:lpstr>
      <vt:lpstr>Gradients</vt:lpstr>
      <vt:lpstr>Learning Steps</vt:lpstr>
      <vt:lpstr>Polynomial Regression</vt:lpstr>
      <vt:lpstr>Bias and Variance</vt:lpstr>
      <vt:lpstr>Biance-Variance Tradeoff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   Linear Regression</dc:title>
  <dc:creator>yiğit ateş</dc:creator>
  <cp:lastModifiedBy>yiğit ateş</cp:lastModifiedBy>
  <cp:revision>65</cp:revision>
  <dcterms:created xsi:type="dcterms:W3CDTF">2021-03-03T16:48:43Z</dcterms:created>
  <dcterms:modified xsi:type="dcterms:W3CDTF">2021-03-17T16:53:44Z</dcterms:modified>
</cp:coreProperties>
</file>