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57" r:id="rId5"/>
    <p:sldId id="258" r:id="rId6"/>
    <p:sldId id="264" r:id="rId7"/>
    <p:sldId id="259" r:id="rId8"/>
    <p:sldId id="272" r:id="rId9"/>
    <p:sldId id="276" r:id="rId10"/>
    <p:sldId id="273" r:id="rId11"/>
    <p:sldId id="277" r:id="rId12"/>
    <p:sldId id="260" r:id="rId13"/>
    <p:sldId id="261" r:id="rId14"/>
    <p:sldId id="270" r:id="rId15"/>
    <p:sldId id="275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67F5-E026-46B5-BC77-EEA8F0538FA6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A11B-9A49-414A-83BE-3419C0CD5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7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67F5-E026-46B5-BC77-EEA8F0538FA6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A11B-9A49-414A-83BE-3419C0CD5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83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67F5-E026-46B5-BC77-EEA8F0538FA6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A11B-9A49-414A-83BE-3419C0CD52D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1842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67F5-E026-46B5-BC77-EEA8F0538FA6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A11B-9A49-414A-83BE-3419C0CD5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29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67F5-E026-46B5-BC77-EEA8F0538FA6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A11B-9A49-414A-83BE-3419C0CD52D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995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67F5-E026-46B5-BC77-EEA8F0538FA6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A11B-9A49-414A-83BE-3419C0CD5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87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67F5-E026-46B5-BC77-EEA8F0538FA6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A11B-9A49-414A-83BE-3419C0CD5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59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67F5-E026-46B5-BC77-EEA8F0538FA6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A11B-9A49-414A-83BE-3419C0CD5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4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67F5-E026-46B5-BC77-EEA8F0538FA6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A11B-9A49-414A-83BE-3419C0CD5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3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67F5-E026-46B5-BC77-EEA8F0538FA6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A11B-9A49-414A-83BE-3419C0CD5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3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67F5-E026-46B5-BC77-EEA8F0538FA6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A11B-9A49-414A-83BE-3419C0CD5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3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67F5-E026-46B5-BC77-EEA8F0538FA6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A11B-9A49-414A-83BE-3419C0CD5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4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67F5-E026-46B5-BC77-EEA8F0538FA6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A11B-9A49-414A-83BE-3419C0CD5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9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67F5-E026-46B5-BC77-EEA8F0538FA6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A11B-9A49-414A-83BE-3419C0CD5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3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67F5-E026-46B5-BC77-EEA8F0538FA6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A11B-9A49-414A-83BE-3419C0CD5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9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67F5-E026-46B5-BC77-EEA8F0538FA6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A11B-9A49-414A-83BE-3419C0CD5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567F5-E026-46B5-BC77-EEA8F0538FA6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C6AA11B-9A49-414A-83BE-3419C0CD5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9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9829264-C1C7-42B1-94BB-ABE752DB6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818" y="1523898"/>
            <a:ext cx="7766936" cy="3136436"/>
          </a:xfrm>
        </p:spPr>
        <p:txBody>
          <a:bodyPr/>
          <a:lstStyle/>
          <a:p>
            <a:pPr algn="ctr"/>
            <a:r>
              <a:rPr lang="en-US"/>
              <a:t>WEEK 6</a:t>
            </a:r>
            <a:br>
              <a:rPr lang="en-US"/>
            </a:br>
            <a:br>
              <a:rPr lang="en-US"/>
            </a:br>
            <a:r>
              <a:rPr lang="en-US"/>
              <a:t> 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157305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E9980-624E-4B46-A806-830ACA12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ReLU (Rectified Linear Unit)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9F2D78-60DF-4FFE-9DF7-54FEDA7E2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01" y="1930400"/>
            <a:ext cx="5891699" cy="39315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6E7048-007C-4E25-B43C-1D6581AA8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410" y="2059745"/>
            <a:ext cx="2270672" cy="7340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46DE22-F0C8-4575-A843-9B7DDF02C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015" y="3661779"/>
            <a:ext cx="2825620" cy="848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D6DE47-95A6-4581-B605-BDA186FB6F57}"/>
              </a:ext>
            </a:extLst>
          </p:cNvPr>
          <p:cNvSpPr txBox="1"/>
          <p:nvPr/>
        </p:nvSpPr>
        <p:spPr>
          <a:xfrm>
            <a:off x="6672015" y="3292447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Derivative of ReLU:</a:t>
            </a:r>
          </a:p>
        </p:txBody>
      </p:sp>
    </p:spTree>
    <p:extLst>
      <p:ext uri="{BB962C8B-B14F-4D97-AF65-F5344CB8AC3E}">
        <p14:creationId xmlns:p14="http://schemas.microsoft.com/office/powerpoint/2010/main" val="3057937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FA1D-5802-478A-A3FD-8558FAFDD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Tanh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B022BC-DDD0-455E-B333-086081084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13" y="1771358"/>
            <a:ext cx="6249955" cy="40053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871484-CCBA-4502-A8BB-A6F25CE1A1B3}"/>
              </a:ext>
            </a:extLst>
          </p:cNvPr>
          <p:cNvSpPr txBox="1"/>
          <p:nvPr/>
        </p:nvSpPr>
        <p:spPr>
          <a:xfrm>
            <a:off x="6672015" y="3292447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Derivative of Tanh: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141441-8542-4A21-86B6-B0717CAB2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768" y="1930400"/>
            <a:ext cx="2476623" cy="1105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D41ECC-EEC3-464A-9826-BD45AAF95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0350" y="3774024"/>
            <a:ext cx="2991217" cy="76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97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246E3-0253-494D-90A5-6BB519FD6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CC6FF9-AB61-4825-9BFB-7174EDAF2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06" y="2923962"/>
            <a:ext cx="7014652" cy="873338"/>
          </a:xfrm>
        </p:spPr>
      </p:pic>
    </p:spTree>
    <p:extLst>
      <p:ext uri="{BB962C8B-B14F-4D97-AF65-F5344CB8AC3E}">
        <p14:creationId xmlns:p14="http://schemas.microsoft.com/office/powerpoint/2010/main" val="3849006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C698D-D0AF-4EB3-8FC9-FCFC2CBDE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Computation 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675A01-A409-4F42-A584-DC8B47405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159" y="4238132"/>
            <a:ext cx="1826214" cy="4967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60646C-70ED-4360-8150-2855FBC9E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200" y="2637093"/>
            <a:ext cx="2407068" cy="4967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6EEAC8-34F6-4700-9F66-AB0621653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159" y="2637093"/>
            <a:ext cx="1826214" cy="5404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D45923-AD1C-40C4-BB2A-39D932BE03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8427" y="4194489"/>
            <a:ext cx="1075575" cy="54041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71477CD-8F19-4BE5-98E9-A17409434BE4}"/>
              </a:ext>
            </a:extLst>
          </p:cNvPr>
          <p:cNvSpPr/>
          <p:nvPr/>
        </p:nvSpPr>
        <p:spPr>
          <a:xfrm>
            <a:off x="5282330" y="2475120"/>
            <a:ext cx="1871745" cy="740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6E7FD-561E-4D9F-8F3D-25ACF1F85780}"/>
              </a:ext>
            </a:extLst>
          </p:cNvPr>
          <p:cNvSpPr/>
          <p:nvPr/>
        </p:nvSpPr>
        <p:spPr>
          <a:xfrm>
            <a:off x="5282330" y="4055989"/>
            <a:ext cx="1871745" cy="740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32C63A-97E2-4819-8B72-10C08348D489}"/>
              </a:ext>
            </a:extLst>
          </p:cNvPr>
          <p:cNvSpPr/>
          <p:nvPr/>
        </p:nvSpPr>
        <p:spPr>
          <a:xfrm>
            <a:off x="1625484" y="2496726"/>
            <a:ext cx="2773124" cy="740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B731BC-6FC5-49AB-8153-582490BF0CF1}"/>
              </a:ext>
            </a:extLst>
          </p:cNvPr>
          <p:cNvSpPr/>
          <p:nvPr/>
        </p:nvSpPr>
        <p:spPr>
          <a:xfrm>
            <a:off x="1625484" y="4047633"/>
            <a:ext cx="2773124" cy="740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1D81B6-1BF5-4F9F-A1F6-158677B7679F}"/>
              </a:ext>
            </a:extLst>
          </p:cNvPr>
          <p:cNvSpPr/>
          <p:nvPr/>
        </p:nvSpPr>
        <p:spPr>
          <a:xfrm>
            <a:off x="8198427" y="4028830"/>
            <a:ext cx="1075575" cy="740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B8C66AD-54B8-4474-A3E3-8D0FA7058E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7789" y="4179593"/>
            <a:ext cx="2468513" cy="524042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E8616E1B-A276-4820-A072-3E6FA70056A9}"/>
              </a:ext>
            </a:extLst>
          </p:cNvPr>
          <p:cNvSpPr/>
          <p:nvPr/>
        </p:nvSpPr>
        <p:spPr>
          <a:xfrm>
            <a:off x="4625278" y="2710735"/>
            <a:ext cx="490016" cy="26892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0B4764D-6471-42EA-823F-596B27CA9E65}"/>
              </a:ext>
            </a:extLst>
          </p:cNvPr>
          <p:cNvSpPr/>
          <p:nvPr/>
        </p:nvSpPr>
        <p:spPr>
          <a:xfrm>
            <a:off x="4595461" y="4223721"/>
            <a:ext cx="490016" cy="26892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EC5433A-733D-4E13-A6F8-37A96717A205}"/>
              </a:ext>
            </a:extLst>
          </p:cNvPr>
          <p:cNvSpPr/>
          <p:nvPr/>
        </p:nvSpPr>
        <p:spPr>
          <a:xfrm>
            <a:off x="7492262" y="4239409"/>
            <a:ext cx="490016" cy="26892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33A59D1-783D-4063-813C-5981DDA7AA58}"/>
              </a:ext>
            </a:extLst>
          </p:cNvPr>
          <p:cNvSpPr/>
          <p:nvPr/>
        </p:nvSpPr>
        <p:spPr>
          <a:xfrm rot="20607555" flipH="1">
            <a:off x="3762939" y="3495501"/>
            <a:ext cx="1665043" cy="28053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82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D5BF8-62CD-4423-8E8F-FEDD4E3EF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488302"/>
            <a:ext cx="8596668" cy="1320800"/>
          </a:xfrm>
        </p:spPr>
        <p:txBody>
          <a:bodyPr/>
          <a:lstStyle/>
          <a:p>
            <a:r>
              <a:rPr lang="en-US"/>
              <a:t>Backpropagation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B844E8-A246-4693-ABE0-0AA4D1002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2" y="1526819"/>
            <a:ext cx="4846390" cy="20449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8EF016-600E-47FA-80EF-ED2DFFCFE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2" y="3497229"/>
            <a:ext cx="4846390" cy="30603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F7DAFB-BDEC-4ED5-9285-DDABB0CEF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280" y="1074092"/>
            <a:ext cx="2429068" cy="13732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7F582B3-C28F-4D35-B407-526698393E58}"/>
              </a:ext>
            </a:extLst>
          </p:cNvPr>
          <p:cNvSpPr/>
          <p:nvPr/>
        </p:nvSpPr>
        <p:spPr>
          <a:xfrm>
            <a:off x="6668280" y="942425"/>
            <a:ext cx="2376230" cy="1423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98D90BA-D23B-475C-9148-08E746E2E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182424"/>
            <a:ext cx="5080796" cy="163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4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2615F-36E1-44DF-9C98-0D9F6FAB4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34426"/>
            <a:ext cx="8596668" cy="1320800"/>
          </a:xfrm>
        </p:spPr>
        <p:txBody>
          <a:bodyPr/>
          <a:lstStyle/>
          <a:p>
            <a:r>
              <a:rPr lang="en-US"/>
              <a:t>Backpropagation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C82501-7C2E-45BC-ABD6-BCB6B8F98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6320714" cy="38327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5CC835-FB95-4915-BE8E-1FF8C5C57A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10" t="-130"/>
          <a:stretch/>
        </p:blipFill>
        <p:spPr>
          <a:xfrm>
            <a:off x="7128588" y="857919"/>
            <a:ext cx="1614196" cy="14823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1C1999-6A87-41F5-8D87-E1B55477323E}"/>
              </a:ext>
            </a:extLst>
          </p:cNvPr>
          <p:cNvSpPr txBox="1"/>
          <p:nvPr/>
        </p:nvSpPr>
        <p:spPr>
          <a:xfrm>
            <a:off x="6946641" y="630590"/>
            <a:ext cx="1978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Shapes: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51419A-BC6B-4976-AB24-BC609D32C5D0}"/>
              </a:ext>
            </a:extLst>
          </p:cNvPr>
          <p:cNvSpPr/>
          <p:nvPr/>
        </p:nvSpPr>
        <p:spPr>
          <a:xfrm>
            <a:off x="6742137" y="609600"/>
            <a:ext cx="2387098" cy="1586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86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28FBC-8556-4551-8C4D-273BAA4D0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Gradient Descent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74ADA8-4384-4D1D-9167-5CC00EF92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242" y="2759983"/>
            <a:ext cx="3371935" cy="20369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61825C-E97E-4D50-A7FC-B5723F565071}"/>
              </a:ext>
            </a:extLst>
          </p:cNvPr>
          <p:cNvSpPr txBox="1"/>
          <p:nvPr/>
        </p:nvSpPr>
        <p:spPr>
          <a:xfrm>
            <a:off x="1334278" y="2150598"/>
            <a:ext cx="337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For each layer(l):</a:t>
            </a:r>
          </a:p>
        </p:txBody>
      </p:sp>
    </p:spTree>
    <p:extLst>
      <p:ext uri="{BB962C8B-B14F-4D97-AF65-F5344CB8AC3E}">
        <p14:creationId xmlns:p14="http://schemas.microsoft.com/office/powerpoint/2010/main" val="216137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ED48F-DC48-4CC2-9D62-25783158C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Neuron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660AA-A083-458C-82E0-4ED829D16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731" y="2182270"/>
            <a:ext cx="6276975" cy="3581400"/>
          </a:xfrm>
        </p:spPr>
      </p:pic>
    </p:spTree>
    <p:extLst>
      <p:ext uri="{BB962C8B-B14F-4D97-AF65-F5344CB8AC3E}">
        <p14:creationId xmlns:p14="http://schemas.microsoft.com/office/powerpoint/2010/main" val="138685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68065-CBF3-4CEE-84C5-B9787FC0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Neuron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7378DF8-14DD-4AE8-9CB9-2869DF3831D1}"/>
              </a:ext>
            </a:extLst>
          </p:cNvPr>
          <p:cNvSpPr/>
          <p:nvPr/>
        </p:nvSpPr>
        <p:spPr>
          <a:xfrm>
            <a:off x="1375630" y="2501034"/>
            <a:ext cx="768218" cy="7500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EED128-13B4-48E0-B4B3-459C948887F2}"/>
              </a:ext>
            </a:extLst>
          </p:cNvPr>
          <p:cNvSpPr/>
          <p:nvPr/>
        </p:nvSpPr>
        <p:spPr>
          <a:xfrm>
            <a:off x="1375631" y="3727214"/>
            <a:ext cx="768218" cy="7500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E02DE7-7D77-44C5-AEBF-C037B2D1ACE8}"/>
              </a:ext>
            </a:extLst>
          </p:cNvPr>
          <p:cNvSpPr/>
          <p:nvPr/>
        </p:nvSpPr>
        <p:spPr>
          <a:xfrm>
            <a:off x="1424150" y="5020519"/>
            <a:ext cx="768218" cy="7500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E63874D-79ED-4FAF-89D5-D43A67DC9AA0}"/>
              </a:ext>
            </a:extLst>
          </p:cNvPr>
          <p:cNvSpPr/>
          <p:nvPr/>
        </p:nvSpPr>
        <p:spPr>
          <a:xfrm>
            <a:off x="3468799" y="3727214"/>
            <a:ext cx="768218" cy="7500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08D699-B055-4F72-8AF0-87F50272D1F0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156825" y="3041861"/>
            <a:ext cx="1424477" cy="795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FE481B-4FF6-46AA-A553-CB44C01BA709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2192368" y="4367446"/>
            <a:ext cx="1388934" cy="860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331D4C-D58B-4ED3-8EF9-56B3DD2E3982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156825" y="4102253"/>
            <a:ext cx="1311974" cy="13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9004BF-6945-4B37-861F-AC35FC88297B}"/>
              </a:ext>
            </a:extLst>
          </p:cNvPr>
          <p:cNvCxnSpPr>
            <a:cxnSpLocks/>
          </p:cNvCxnSpPr>
          <p:nvPr/>
        </p:nvCxnSpPr>
        <p:spPr>
          <a:xfrm>
            <a:off x="4241414" y="4118363"/>
            <a:ext cx="7420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615EC62-3FA9-49B2-B8E7-7B9F50D3DBB9}"/>
              </a:ext>
            </a:extLst>
          </p:cNvPr>
          <p:cNvSpPr/>
          <p:nvPr/>
        </p:nvSpPr>
        <p:spPr>
          <a:xfrm>
            <a:off x="3698632" y="3264867"/>
            <a:ext cx="346570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40CE9B-DA5A-4EB3-89E0-64BB19EF5BF5}"/>
              </a:ext>
            </a:extLst>
          </p:cNvPr>
          <p:cNvSpPr/>
          <p:nvPr/>
        </p:nvSpPr>
        <p:spPr>
          <a:xfrm>
            <a:off x="2628472" y="2966896"/>
            <a:ext cx="577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2400" baseline="-25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A74500-8249-46FB-BE69-96DBC197850C}"/>
              </a:ext>
            </a:extLst>
          </p:cNvPr>
          <p:cNvSpPr/>
          <p:nvPr/>
        </p:nvSpPr>
        <p:spPr>
          <a:xfrm>
            <a:off x="5099707" y="3917587"/>
            <a:ext cx="324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endParaRPr lang="en-US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2AD6B7-7A83-4165-866A-F1318228C962}"/>
              </a:ext>
            </a:extLst>
          </p:cNvPr>
          <p:cNvSpPr/>
          <p:nvPr/>
        </p:nvSpPr>
        <p:spPr>
          <a:xfrm>
            <a:off x="2600782" y="4126016"/>
            <a:ext cx="577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2400" baseline="-25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FCB213-8B51-4B32-88F3-B7B42DDD12A2}"/>
              </a:ext>
            </a:extLst>
          </p:cNvPr>
          <p:cNvSpPr/>
          <p:nvPr/>
        </p:nvSpPr>
        <p:spPr>
          <a:xfrm>
            <a:off x="2628472" y="4945279"/>
            <a:ext cx="5774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2400" baseline="-25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24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6664FD-9782-4E08-B152-95C7C91EB12C}"/>
              </a:ext>
            </a:extLst>
          </p:cNvPr>
          <p:cNvSpPr/>
          <p:nvPr/>
        </p:nvSpPr>
        <p:spPr>
          <a:xfrm>
            <a:off x="1579916" y="2611678"/>
            <a:ext cx="4219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baseline="-25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24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9ED500-8A30-4849-806A-C8AE208C96B1}"/>
              </a:ext>
            </a:extLst>
          </p:cNvPr>
          <p:cNvSpPr/>
          <p:nvPr/>
        </p:nvSpPr>
        <p:spPr>
          <a:xfrm>
            <a:off x="1579007" y="3821746"/>
            <a:ext cx="4219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baseline="-25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24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2837D7-E517-473C-9EA0-8CC9D209B568}"/>
              </a:ext>
            </a:extLst>
          </p:cNvPr>
          <p:cNvSpPr/>
          <p:nvPr/>
        </p:nvSpPr>
        <p:spPr>
          <a:xfrm>
            <a:off x="1605985" y="5119563"/>
            <a:ext cx="4219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baseline="-25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23A8D1-3E2E-4A8C-9858-34A55B8FC837}"/>
              </a:ext>
            </a:extLst>
          </p:cNvPr>
          <p:cNvSpPr txBox="1"/>
          <p:nvPr/>
        </p:nvSpPr>
        <p:spPr>
          <a:xfrm>
            <a:off x="3676965" y="3834551"/>
            <a:ext cx="46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/>
              <a:t>σ</a:t>
            </a:r>
            <a:endParaRPr lang="en-US" sz="240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6959BC9-245A-44B2-B829-93177EF2C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873" y="1143231"/>
            <a:ext cx="4875799" cy="235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8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21FAB-D62B-40E6-AD80-DDDB6BB48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78" y="534955"/>
            <a:ext cx="8596668" cy="1320800"/>
          </a:xfrm>
        </p:spPr>
        <p:txBody>
          <a:bodyPr/>
          <a:lstStyle/>
          <a:p>
            <a:r>
              <a:rPr lang="en-US"/>
              <a:t>Structure of Neural Networks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4C6F55D-1FA6-4321-9B45-874332F5BC53}"/>
              </a:ext>
            </a:extLst>
          </p:cNvPr>
          <p:cNvSpPr/>
          <p:nvPr/>
        </p:nvSpPr>
        <p:spPr>
          <a:xfrm>
            <a:off x="1624447" y="4519719"/>
            <a:ext cx="768218" cy="7500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E88BDE5-F59D-4314-AD67-634733CEBD7D}"/>
              </a:ext>
            </a:extLst>
          </p:cNvPr>
          <p:cNvSpPr/>
          <p:nvPr/>
        </p:nvSpPr>
        <p:spPr>
          <a:xfrm>
            <a:off x="1624447" y="2863274"/>
            <a:ext cx="768218" cy="7500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5DD262F-8ACE-44CA-B145-5F71E2CCEDF1}"/>
              </a:ext>
            </a:extLst>
          </p:cNvPr>
          <p:cNvSpPr/>
          <p:nvPr/>
        </p:nvSpPr>
        <p:spPr>
          <a:xfrm>
            <a:off x="3810920" y="2113196"/>
            <a:ext cx="768218" cy="7500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A4525FE-7666-4F63-842E-F4008546C068}"/>
              </a:ext>
            </a:extLst>
          </p:cNvPr>
          <p:cNvSpPr/>
          <p:nvPr/>
        </p:nvSpPr>
        <p:spPr>
          <a:xfrm>
            <a:off x="3810921" y="3613353"/>
            <a:ext cx="768218" cy="7500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1BBA63A-62CD-4A26-9C6E-23602A0BB38D}"/>
              </a:ext>
            </a:extLst>
          </p:cNvPr>
          <p:cNvSpPr/>
          <p:nvPr/>
        </p:nvSpPr>
        <p:spPr>
          <a:xfrm>
            <a:off x="3810920" y="5269797"/>
            <a:ext cx="768218" cy="7500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4B2038E-3ACB-48D8-BB86-C77D968414F5}"/>
              </a:ext>
            </a:extLst>
          </p:cNvPr>
          <p:cNvSpPr/>
          <p:nvPr/>
        </p:nvSpPr>
        <p:spPr>
          <a:xfrm>
            <a:off x="5904089" y="3613353"/>
            <a:ext cx="768218" cy="7500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518CA58-F61F-4D49-AF4C-6D7BFA96A5DB}"/>
              </a:ext>
            </a:extLst>
          </p:cNvPr>
          <p:cNvCxnSpPr>
            <a:cxnSpLocks/>
          </p:cNvCxnSpPr>
          <p:nvPr/>
        </p:nvCxnSpPr>
        <p:spPr>
          <a:xfrm flipV="1">
            <a:off x="2392665" y="2618604"/>
            <a:ext cx="1418255" cy="447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E9F6985-BFA3-4B87-9A7A-3F496A02F166}"/>
              </a:ext>
            </a:extLst>
          </p:cNvPr>
          <p:cNvCxnSpPr>
            <a:cxnSpLocks/>
          </p:cNvCxnSpPr>
          <p:nvPr/>
        </p:nvCxnSpPr>
        <p:spPr>
          <a:xfrm>
            <a:off x="2392665" y="3274213"/>
            <a:ext cx="1418255" cy="558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04F120E-3F9F-47CC-9FDE-FBE0D1995C81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2293139" y="3499053"/>
            <a:ext cx="1630284" cy="18805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C22A4DC-263B-41F5-87B5-22BB9677515F}"/>
              </a:ext>
            </a:extLst>
          </p:cNvPr>
          <p:cNvCxnSpPr>
            <a:cxnSpLocks/>
          </p:cNvCxnSpPr>
          <p:nvPr/>
        </p:nvCxnSpPr>
        <p:spPr>
          <a:xfrm flipV="1">
            <a:off x="2293139" y="2743402"/>
            <a:ext cx="1517781" cy="1908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F57EE52-3484-40D5-B89A-36FA86784E3F}"/>
              </a:ext>
            </a:extLst>
          </p:cNvPr>
          <p:cNvCxnSpPr>
            <a:cxnSpLocks/>
          </p:cNvCxnSpPr>
          <p:nvPr/>
        </p:nvCxnSpPr>
        <p:spPr>
          <a:xfrm flipV="1">
            <a:off x="2392665" y="4108006"/>
            <a:ext cx="1418255" cy="687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05335F2-B63A-4F0C-AE58-12C9ABA50DA7}"/>
              </a:ext>
            </a:extLst>
          </p:cNvPr>
          <p:cNvCxnSpPr>
            <a:cxnSpLocks/>
          </p:cNvCxnSpPr>
          <p:nvPr/>
        </p:nvCxnSpPr>
        <p:spPr>
          <a:xfrm>
            <a:off x="2352229" y="5075585"/>
            <a:ext cx="1458691" cy="419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884192B-9624-4875-B18A-85268AA25EAB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520047" y="2670831"/>
            <a:ext cx="1496545" cy="1052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F9C654E-7B58-4E7A-80FE-98E44C5B143B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4520047" y="4253585"/>
            <a:ext cx="1496545" cy="1228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88A8994-8A43-4FE2-BB15-B8301CB8B654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4592115" y="3988392"/>
            <a:ext cx="1311974" cy="13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EF6581D-8E34-467E-A562-52484B36EC0F}"/>
              </a:ext>
            </a:extLst>
          </p:cNvPr>
          <p:cNvCxnSpPr>
            <a:cxnSpLocks/>
          </p:cNvCxnSpPr>
          <p:nvPr/>
        </p:nvCxnSpPr>
        <p:spPr>
          <a:xfrm>
            <a:off x="6676704" y="4004502"/>
            <a:ext cx="7420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C42C00B6-4C61-4492-A6D1-D1924ACD7346}"/>
              </a:ext>
            </a:extLst>
          </p:cNvPr>
          <p:cNvSpPr/>
          <p:nvPr/>
        </p:nvSpPr>
        <p:spPr>
          <a:xfrm>
            <a:off x="1798558" y="2936462"/>
            <a:ext cx="5049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baseline="-25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2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F5746FF-92FF-498F-AD10-66E1EE2C48BD}"/>
              </a:ext>
            </a:extLst>
          </p:cNvPr>
          <p:cNvSpPr/>
          <p:nvPr/>
        </p:nvSpPr>
        <p:spPr>
          <a:xfrm>
            <a:off x="1785644" y="4613920"/>
            <a:ext cx="5049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baseline="-25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24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E8FC034-2A30-4DAF-BE5D-3053E7A28A44}"/>
              </a:ext>
            </a:extLst>
          </p:cNvPr>
          <p:cNvSpPr/>
          <p:nvPr/>
        </p:nvSpPr>
        <p:spPr>
          <a:xfrm>
            <a:off x="2589869" y="2372538"/>
            <a:ext cx="1032606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2400" baseline="-25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</a:t>
            </a:r>
            <a:r>
              <a:rPr lang="en-US" sz="2400" baseline="30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[1]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F72A15F-8208-4645-8869-729BB39F70D0}"/>
              </a:ext>
            </a:extLst>
          </p:cNvPr>
          <p:cNvSpPr/>
          <p:nvPr/>
        </p:nvSpPr>
        <p:spPr>
          <a:xfrm>
            <a:off x="2597578" y="5494637"/>
            <a:ext cx="901402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2400" baseline="-25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2,3</a:t>
            </a:r>
            <a:r>
              <a:rPr lang="en-US" sz="2400" baseline="30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[1]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CC24155-CBF9-4589-A3AD-EA3784E4A4FB}"/>
              </a:ext>
            </a:extLst>
          </p:cNvPr>
          <p:cNvSpPr/>
          <p:nvPr/>
        </p:nvSpPr>
        <p:spPr>
          <a:xfrm>
            <a:off x="3963484" y="6134175"/>
            <a:ext cx="7682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400" baseline="-25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400" baseline="30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[1]</a:t>
            </a:r>
            <a:endParaRPr lang="en-US" sz="24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AEFCF01-CC82-48E7-8132-65567C8F256A}"/>
              </a:ext>
            </a:extLst>
          </p:cNvPr>
          <p:cNvSpPr/>
          <p:nvPr/>
        </p:nvSpPr>
        <p:spPr>
          <a:xfrm>
            <a:off x="6069872" y="3089547"/>
            <a:ext cx="679994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400" baseline="-25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baseline="30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[2]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61B0AB-7455-4259-854A-253C92DEFDEA}"/>
              </a:ext>
            </a:extLst>
          </p:cNvPr>
          <p:cNvSpPr/>
          <p:nvPr/>
        </p:nvSpPr>
        <p:spPr>
          <a:xfrm>
            <a:off x="5104672" y="2668828"/>
            <a:ext cx="962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2400" baseline="-25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</a:t>
            </a:r>
            <a:r>
              <a:rPr lang="en-US" sz="2400" baseline="30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[2]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F05645E-978A-4E32-83A3-9577588C8EAC}"/>
              </a:ext>
            </a:extLst>
          </p:cNvPr>
          <p:cNvSpPr/>
          <p:nvPr/>
        </p:nvSpPr>
        <p:spPr>
          <a:xfrm>
            <a:off x="5206755" y="4929430"/>
            <a:ext cx="962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2400" baseline="-25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3,1</a:t>
            </a:r>
            <a:r>
              <a:rPr lang="en-US" sz="2400" baseline="30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[2]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7B59C5-BE6D-41E2-B63E-6A52B2698689}"/>
              </a:ext>
            </a:extLst>
          </p:cNvPr>
          <p:cNvSpPr/>
          <p:nvPr/>
        </p:nvSpPr>
        <p:spPr>
          <a:xfrm>
            <a:off x="7538855" y="3743817"/>
            <a:ext cx="3241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endParaRPr lang="en-US" sz="24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D68E700-DB8C-4D77-B2F1-DF576F176F32}"/>
              </a:ext>
            </a:extLst>
          </p:cNvPr>
          <p:cNvSpPr/>
          <p:nvPr/>
        </p:nvSpPr>
        <p:spPr>
          <a:xfrm>
            <a:off x="3923423" y="1620070"/>
            <a:ext cx="7682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400" baseline="-25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baseline="30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[1]</a:t>
            </a:r>
            <a:endParaRPr lang="en-US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7B0EDF-DD42-432C-A4D4-CDC0ADCB451B}"/>
              </a:ext>
            </a:extLst>
          </p:cNvPr>
          <p:cNvSpPr/>
          <p:nvPr/>
        </p:nvSpPr>
        <p:spPr>
          <a:xfrm>
            <a:off x="3963484" y="2219606"/>
            <a:ext cx="5581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2400" baseline="30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[1]</a:t>
            </a:r>
            <a:endParaRPr lang="en-US" sz="2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2827716-90CC-426D-B840-35BDEE763D08}"/>
              </a:ext>
            </a:extLst>
          </p:cNvPr>
          <p:cNvSpPr/>
          <p:nvPr/>
        </p:nvSpPr>
        <p:spPr>
          <a:xfrm>
            <a:off x="3963484" y="3743817"/>
            <a:ext cx="5581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2400" baseline="30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[1]</a:t>
            </a:r>
            <a:endParaRPr lang="en-US" sz="24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F277D92-548B-45F7-ACF9-631DAA178F54}"/>
              </a:ext>
            </a:extLst>
          </p:cNvPr>
          <p:cNvSpPr/>
          <p:nvPr/>
        </p:nvSpPr>
        <p:spPr>
          <a:xfrm>
            <a:off x="3961881" y="5411826"/>
            <a:ext cx="5581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2400" baseline="30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[1]</a:t>
            </a:r>
            <a:endParaRPr lang="en-US" sz="24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1254DF1-8906-4F0C-AFF8-5C4E5DD57AEF}"/>
              </a:ext>
            </a:extLst>
          </p:cNvPr>
          <p:cNvSpPr/>
          <p:nvPr/>
        </p:nvSpPr>
        <p:spPr>
          <a:xfrm>
            <a:off x="6066795" y="3757559"/>
            <a:ext cx="5581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2400" baseline="30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[2]</a:t>
            </a:r>
            <a:endParaRPr lang="en-US" sz="2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3EC3713-17BB-46E6-B8B4-1B293758578F}"/>
              </a:ext>
            </a:extLst>
          </p:cNvPr>
          <p:cNvSpPr txBox="1"/>
          <p:nvPr/>
        </p:nvSpPr>
        <p:spPr>
          <a:xfrm>
            <a:off x="7538855" y="1503154"/>
            <a:ext cx="2621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baseline="30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[1]</a:t>
            </a:r>
            <a:r>
              <a:rPr lang="en-US"/>
              <a:t> : activation function of layer 1     </a:t>
            </a:r>
          </a:p>
        </p:txBody>
      </p:sp>
    </p:spTree>
    <p:extLst>
      <p:ext uri="{BB962C8B-B14F-4D97-AF65-F5344CB8AC3E}">
        <p14:creationId xmlns:p14="http://schemas.microsoft.com/office/powerpoint/2010/main" val="3587406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E42F7-41F8-4ACB-A1C7-08970758F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 Propagation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F0C1E1A-EA01-41F0-BA28-03713D4B1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002" y="450980"/>
            <a:ext cx="3549683" cy="269343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073473-F590-451B-A141-32AF1BCB7D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144417"/>
            <a:ext cx="3583891" cy="25913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A69D3A-6496-4438-8B6C-4EAA2237C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95" y="3769738"/>
            <a:ext cx="4064844" cy="1340704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B71D1C93-D053-47FF-BA16-457FE39B6D9F}"/>
              </a:ext>
            </a:extLst>
          </p:cNvPr>
          <p:cNvSpPr/>
          <p:nvPr/>
        </p:nvSpPr>
        <p:spPr>
          <a:xfrm>
            <a:off x="4516016" y="4262808"/>
            <a:ext cx="811764" cy="35456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28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481960E-2712-45E1-AAA4-A2FE6DAE6371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Forward Propagation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7CF1F4D2-0D15-4427-BEA6-908C9CE5B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002" y="450980"/>
            <a:ext cx="3549683" cy="269343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7921E4-B7A0-4C1B-914A-D8094F02A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55883"/>
            <a:ext cx="4064844" cy="1340704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FA1224F-2F9B-419E-896E-04FE72857280}"/>
              </a:ext>
            </a:extLst>
          </p:cNvPr>
          <p:cNvSpPr/>
          <p:nvPr/>
        </p:nvSpPr>
        <p:spPr>
          <a:xfrm rot="5400000">
            <a:off x="2184342" y="4150671"/>
            <a:ext cx="811764" cy="35456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EA1A76-7292-4451-9D94-D90CE4F628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756" y="4927601"/>
            <a:ext cx="2856746" cy="158549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539F2B01-7FBD-4CFE-95DD-463822D0FC5B}"/>
              </a:ext>
            </a:extLst>
          </p:cNvPr>
          <p:cNvSpPr/>
          <p:nvPr/>
        </p:nvSpPr>
        <p:spPr>
          <a:xfrm>
            <a:off x="4338658" y="5345809"/>
            <a:ext cx="811764" cy="35456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2284BA-7097-4512-ACD9-205D1F86A9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026" y="4904726"/>
            <a:ext cx="2859108" cy="125685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86CA752-E7BF-4122-89C2-BD9F3D61B331}"/>
              </a:ext>
            </a:extLst>
          </p:cNvPr>
          <p:cNvSpPr/>
          <p:nvPr/>
        </p:nvSpPr>
        <p:spPr>
          <a:xfrm>
            <a:off x="5460515" y="4733835"/>
            <a:ext cx="3170138" cy="14277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98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2CC8928-6A94-41A2-A808-D503F4678E6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Forward Propagation</a:t>
            </a:r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CA4801D4-431B-4000-BE55-3AFF49E9E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002" y="450980"/>
            <a:ext cx="3549683" cy="26934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E2147E-1E24-441F-B932-198EEFF83B1E}"/>
              </a:ext>
            </a:extLst>
          </p:cNvPr>
          <p:cNvSpPr txBox="1"/>
          <p:nvPr/>
        </p:nvSpPr>
        <p:spPr>
          <a:xfrm>
            <a:off x="960158" y="1752578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Layer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E50672-F2A5-444E-B44D-E6BBFFA473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58" y="2545399"/>
            <a:ext cx="3255953" cy="11980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4BD3E1-E7C9-4A83-B210-52905B9D79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4" y="4358434"/>
            <a:ext cx="2988356" cy="168944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584CAFA-C09A-4D3C-86F5-B7A09755C99E}"/>
              </a:ext>
            </a:extLst>
          </p:cNvPr>
          <p:cNvSpPr/>
          <p:nvPr/>
        </p:nvSpPr>
        <p:spPr>
          <a:xfrm>
            <a:off x="1075424" y="4226767"/>
            <a:ext cx="3140687" cy="1821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14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89C93-A938-4117-A18C-3CA6A895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F2552-B52B-469F-9117-2BA03E424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35235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/>
              <a:t>Gives Neural Networks the ability of computing nonlinear functions.</a:t>
            </a:r>
          </a:p>
          <a:p>
            <a:endParaRPr lang="en-US" sz="2400"/>
          </a:p>
          <a:p>
            <a:r>
              <a:rPr lang="en-US" sz="2400"/>
              <a:t>Simulates activation states of real neurons in neural systems.</a:t>
            </a:r>
          </a:p>
        </p:txBody>
      </p:sp>
    </p:spTree>
    <p:extLst>
      <p:ext uri="{BB962C8B-B14F-4D97-AF65-F5344CB8AC3E}">
        <p14:creationId xmlns:p14="http://schemas.microsoft.com/office/powerpoint/2010/main" val="690647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44BCE63-4CA6-417A-B401-86BAE2148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Sigmoid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BC9F5EC-70CB-4650-A6F0-7154C97CB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309" y="1930400"/>
            <a:ext cx="2166327" cy="101314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1C848C-4FAF-4779-9717-7EBF60418386}"/>
              </a:ext>
            </a:extLst>
          </p:cNvPr>
          <p:cNvSpPr txBox="1"/>
          <p:nvPr/>
        </p:nvSpPr>
        <p:spPr>
          <a:xfrm>
            <a:off x="6563308" y="3429000"/>
            <a:ext cx="257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Derivative of Sigmoid: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A4CEDA-D833-45B6-89E7-D856815B7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308" y="3798332"/>
            <a:ext cx="2984240" cy="7162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B800EF-E568-416D-9333-C932A75D4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88" y="1833637"/>
            <a:ext cx="5829061" cy="402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439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690</TotalTime>
  <Words>131</Words>
  <Application>Microsoft Office PowerPoint</Application>
  <PresentationFormat>Widescreen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Times New Roman</vt:lpstr>
      <vt:lpstr>Trebuchet MS</vt:lpstr>
      <vt:lpstr>Wingdings 3</vt:lpstr>
      <vt:lpstr>Facet</vt:lpstr>
      <vt:lpstr>WEEK 6    Neural Networks</vt:lpstr>
      <vt:lpstr>Neuron</vt:lpstr>
      <vt:lpstr>Neuron</vt:lpstr>
      <vt:lpstr>Structure of Neural Networks</vt:lpstr>
      <vt:lpstr>Forward Propagation</vt:lpstr>
      <vt:lpstr>PowerPoint Presentation</vt:lpstr>
      <vt:lpstr>PowerPoint Presentation</vt:lpstr>
      <vt:lpstr>Activation Functions</vt:lpstr>
      <vt:lpstr>Sigmoid</vt:lpstr>
      <vt:lpstr>ReLU (Rectified Linear Unit)</vt:lpstr>
      <vt:lpstr>Tanh</vt:lpstr>
      <vt:lpstr>Loss Function</vt:lpstr>
      <vt:lpstr>Computation Graph</vt:lpstr>
      <vt:lpstr>Backpropagation</vt:lpstr>
      <vt:lpstr>Backpropagation</vt:lpstr>
      <vt:lpstr>Gradient Descent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yiğit ateş</dc:creator>
  <cp:lastModifiedBy>yiğit ateş</cp:lastModifiedBy>
  <cp:revision>165</cp:revision>
  <dcterms:created xsi:type="dcterms:W3CDTF">2021-03-06T15:10:25Z</dcterms:created>
  <dcterms:modified xsi:type="dcterms:W3CDTF">2021-04-11T20:22:17Z</dcterms:modified>
</cp:coreProperties>
</file>