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83" r:id="rId9"/>
    <p:sldId id="263" r:id="rId10"/>
    <p:sldId id="269" r:id="rId11"/>
    <p:sldId id="266" r:id="rId12"/>
    <p:sldId id="265" r:id="rId13"/>
    <p:sldId id="267" r:id="rId14"/>
    <p:sldId id="284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hyperlink" Target="https://web.cs.hacettepe.edu.tr/~bbm102/misc/java_notes_by_oa.pdf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hyperlink" Target="https://web.cs.hacettepe.edu.tr/~bbm102/misc/java_notes_by_oa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372AC-15E1-4AE5-8990-2F2BC476784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196CAE-8E23-4FC7-93FA-737933F3BA7F}">
      <dgm:prSet custT="1"/>
      <dgm:spPr/>
      <dgm:t>
        <a:bodyPr/>
        <a:lstStyle/>
        <a:p>
          <a:r>
            <a:rPr lang="tr-TR" sz="3300" dirty="0"/>
            <a:t>Not an introduction to programming course</a:t>
          </a:r>
          <a:endParaRPr lang="en-US" sz="3300" dirty="0"/>
        </a:p>
      </dgm:t>
    </dgm:pt>
    <dgm:pt modelId="{51D66AC0-CB12-4DB1-A13D-BB8D897C1A60}" type="parTrans" cxnId="{396529C8-18CD-4F2A-A119-6C205B342A73}">
      <dgm:prSet/>
      <dgm:spPr/>
      <dgm:t>
        <a:bodyPr/>
        <a:lstStyle/>
        <a:p>
          <a:endParaRPr lang="en-US"/>
        </a:p>
      </dgm:t>
    </dgm:pt>
    <dgm:pt modelId="{A60F102A-F291-4292-809A-BF9E80BA2505}" type="sibTrans" cxnId="{396529C8-18CD-4F2A-A119-6C205B342A73}">
      <dgm:prSet/>
      <dgm:spPr/>
      <dgm:t>
        <a:bodyPr/>
        <a:lstStyle/>
        <a:p>
          <a:endParaRPr lang="en-US"/>
        </a:p>
      </dgm:t>
    </dgm:pt>
    <dgm:pt modelId="{DE6DEAB6-420C-4A43-80ED-2CBCB5C8A128}">
      <dgm:prSet custT="1"/>
      <dgm:spPr/>
      <dgm:t>
        <a:bodyPr/>
        <a:lstStyle/>
        <a:p>
          <a:r>
            <a:rPr lang="tr-TR" sz="3300" dirty="0"/>
            <a:t>Not a data structures course</a:t>
          </a:r>
          <a:endParaRPr lang="en-US" sz="3300" dirty="0"/>
        </a:p>
      </dgm:t>
    </dgm:pt>
    <dgm:pt modelId="{8E5CE1D2-60DB-480A-A737-5781A60A9401}" type="parTrans" cxnId="{8A283C18-8F41-4984-B6AA-B6A65E0F8794}">
      <dgm:prSet/>
      <dgm:spPr/>
      <dgm:t>
        <a:bodyPr/>
        <a:lstStyle/>
        <a:p>
          <a:endParaRPr lang="en-US"/>
        </a:p>
      </dgm:t>
    </dgm:pt>
    <dgm:pt modelId="{A2478B7C-8293-4AE9-A1B8-2164B6B63199}" type="sibTrans" cxnId="{8A283C18-8F41-4984-B6AA-B6A65E0F8794}">
      <dgm:prSet/>
      <dgm:spPr/>
      <dgm:t>
        <a:bodyPr/>
        <a:lstStyle/>
        <a:p>
          <a:endParaRPr lang="en-US"/>
        </a:p>
      </dgm:t>
    </dgm:pt>
    <dgm:pt modelId="{01D79067-356F-43B8-AC86-723034F1E043}" type="pres">
      <dgm:prSet presAssocID="{B0F372AC-15E1-4AE5-8990-2F2BC4767846}" presName="vert0" presStyleCnt="0">
        <dgm:presLayoutVars>
          <dgm:dir/>
          <dgm:animOne val="branch"/>
          <dgm:animLvl val="lvl"/>
        </dgm:presLayoutVars>
      </dgm:prSet>
      <dgm:spPr/>
    </dgm:pt>
    <dgm:pt modelId="{B3680D9A-291C-4C9F-98A8-3774ED133DE7}" type="pres">
      <dgm:prSet presAssocID="{68196CAE-8E23-4FC7-93FA-737933F3BA7F}" presName="thickLine" presStyleLbl="alignNode1" presStyleIdx="0" presStyleCnt="2"/>
      <dgm:spPr/>
    </dgm:pt>
    <dgm:pt modelId="{91349291-6CB6-4D60-9980-292D7D7117DE}" type="pres">
      <dgm:prSet presAssocID="{68196CAE-8E23-4FC7-93FA-737933F3BA7F}" presName="horz1" presStyleCnt="0"/>
      <dgm:spPr/>
    </dgm:pt>
    <dgm:pt modelId="{8CE813AA-CF29-4BE0-8AA2-786E60CE7F92}" type="pres">
      <dgm:prSet presAssocID="{68196CAE-8E23-4FC7-93FA-737933F3BA7F}" presName="tx1" presStyleLbl="revTx" presStyleIdx="0" presStyleCnt="2"/>
      <dgm:spPr/>
    </dgm:pt>
    <dgm:pt modelId="{C57FC928-8E5A-40A1-8CBE-8ACFDAF83378}" type="pres">
      <dgm:prSet presAssocID="{68196CAE-8E23-4FC7-93FA-737933F3BA7F}" presName="vert1" presStyleCnt="0"/>
      <dgm:spPr/>
    </dgm:pt>
    <dgm:pt modelId="{F74CA3A2-688D-4655-B6D0-E2DCAE51CCC3}" type="pres">
      <dgm:prSet presAssocID="{DE6DEAB6-420C-4A43-80ED-2CBCB5C8A128}" presName="thickLine" presStyleLbl="alignNode1" presStyleIdx="1" presStyleCnt="2"/>
      <dgm:spPr/>
    </dgm:pt>
    <dgm:pt modelId="{B3D545E3-458D-4670-ACEC-6BCA3488143D}" type="pres">
      <dgm:prSet presAssocID="{DE6DEAB6-420C-4A43-80ED-2CBCB5C8A128}" presName="horz1" presStyleCnt="0"/>
      <dgm:spPr/>
    </dgm:pt>
    <dgm:pt modelId="{62A4CEA9-50BE-451F-AEBD-663DB153D2B3}" type="pres">
      <dgm:prSet presAssocID="{DE6DEAB6-420C-4A43-80ED-2CBCB5C8A128}" presName="tx1" presStyleLbl="revTx" presStyleIdx="1" presStyleCnt="2"/>
      <dgm:spPr/>
    </dgm:pt>
    <dgm:pt modelId="{B80B5A68-5A0F-4871-A9C9-A35D6E9C317F}" type="pres">
      <dgm:prSet presAssocID="{DE6DEAB6-420C-4A43-80ED-2CBCB5C8A128}" presName="vert1" presStyleCnt="0"/>
      <dgm:spPr/>
    </dgm:pt>
  </dgm:ptLst>
  <dgm:cxnLst>
    <dgm:cxn modelId="{8A283C18-8F41-4984-B6AA-B6A65E0F8794}" srcId="{B0F372AC-15E1-4AE5-8990-2F2BC4767846}" destId="{DE6DEAB6-420C-4A43-80ED-2CBCB5C8A128}" srcOrd="1" destOrd="0" parTransId="{8E5CE1D2-60DB-480A-A737-5781A60A9401}" sibTransId="{A2478B7C-8293-4AE9-A1B8-2164B6B63199}"/>
    <dgm:cxn modelId="{971E6F36-ABFE-4FE4-AAFD-A28D0089D909}" type="presOf" srcId="{B0F372AC-15E1-4AE5-8990-2F2BC4767846}" destId="{01D79067-356F-43B8-AC86-723034F1E043}" srcOrd="0" destOrd="0" presId="urn:microsoft.com/office/officeart/2008/layout/LinedList"/>
    <dgm:cxn modelId="{AF3DDB8E-80D5-4716-B26B-32DBACA3311A}" type="presOf" srcId="{68196CAE-8E23-4FC7-93FA-737933F3BA7F}" destId="{8CE813AA-CF29-4BE0-8AA2-786E60CE7F92}" srcOrd="0" destOrd="0" presId="urn:microsoft.com/office/officeart/2008/layout/LinedList"/>
    <dgm:cxn modelId="{55C335B7-E460-4054-B6F0-30270AC4A854}" type="presOf" srcId="{DE6DEAB6-420C-4A43-80ED-2CBCB5C8A128}" destId="{62A4CEA9-50BE-451F-AEBD-663DB153D2B3}" srcOrd="0" destOrd="0" presId="urn:microsoft.com/office/officeart/2008/layout/LinedList"/>
    <dgm:cxn modelId="{396529C8-18CD-4F2A-A119-6C205B342A73}" srcId="{B0F372AC-15E1-4AE5-8990-2F2BC4767846}" destId="{68196CAE-8E23-4FC7-93FA-737933F3BA7F}" srcOrd="0" destOrd="0" parTransId="{51D66AC0-CB12-4DB1-A13D-BB8D897C1A60}" sibTransId="{A60F102A-F291-4292-809A-BF9E80BA2505}"/>
    <dgm:cxn modelId="{37BA94DF-9A9D-453E-9221-721A4336B231}" type="presParOf" srcId="{01D79067-356F-43B8-AC86-723034F1E043}" destId="{B3680D9A-291C-4C9F-98A8-3774ED133DE7}" srcOrd="0" destOrd="0" presId="urn:microsoft.com/office/officeart/2008/layout/LinedList"/>
    <dgm:cxn modelId="{02276BAD-51AA-4685-8477-8E507831B4EB}" type="presParOf" srcId="{01D79067-356F-43B8-AC86-723034F1E043}" destId="{91349291-6CB6-4D60-9980-292D7D7117DE}" srcOrd="1" destOrd="0" presId="urn:microsoft.com/office/officeart/2008/layout/LinedList"/>
    <dgm:cxn modelId="{9E98C785-F0F4-473B-9906-375A444EF5AE}" type="presParOf" srcId="{91349291-6CB6-4D60-9980-292D7D7117DE}" destId="{8CE813AA-CF29-4BE0-8AA2-786E60CE7F92}" srcOrd="0" destOrd="0" presId="urn:microsoft.com/office/officeart/2008/layout/LinedList"/>
    <dgm:cxn modelId="{43C0645F-B8A3-4A83-9890-A511C8EE774B}" type="presParOf" srcId="{91349291-6CB6-4D60-9980-292D7D7117DE}" destId="{C57FC928-8E5A-40A1-8CBE-8ACFDAF83378}" srcOrd="1" destOrd="0" presId="urn:microsoft.com/office/officeart/2008/layout/LinedList"/>
    <dgm:cxn modelId="{28F1119C-E68D-4C0A-8977-796EE7DCC610}" type="presParOf" srcId="{01D79067-356F-43B8-AC86-723034F1E043}" destId="{F74CA3A2-688D-4655-B6D0-E2DCAE51CCC3}" srcOrd="2" destOrd="0" presId="urn:microsoft.com/office/officeart/2008/layout/LinedList"/>
    <dgm:cxn modelId="{E39A1810-F736-4356-90F1-C4274328048F}" type="presParOf" srcId="{01D79067-356F-43B8-AC86-723034F1E043}" destId="{B3D545E3-458D-4670-ACEC-6BCA3488143D}" srcOrd="3" destOrd="0" presId="urn:microsoft.com/office/officeart/2008/layout/LinedList"/>
    <dgm:cxn modelId="{B01F25F4-61E0-4223-80DE-CD518F21B1A9}" type="presParOf" srcId="{B3D545E3-458D-4670-ACEC-6BCA3488143D}" destId="{62A4CEA9-50BE-451F-AEBD-663DB153D2B3}" srcOrd="0" destOrd="0" presId="urn:microsoft.com/office/officeart/2008/layout/LinedList"/>
    <dgm:cxn modelId="{D949A89C-A1A3-4DE6-BABF-1A51D28E15B6}" type="presParOf" srcId="{B3D545E3-458D-4670-ACEC-6BCA3488143D}" destId="{B80B5A68-5A0F-4871-A9C9-A35D6E9C31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AFB48-8AA2-46D1-8A1D-C89DD3937E2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5E863D-F97E-4610-90BF-2C7354A7A367}">
      <dgm:prSet/>
      <dgm:spPr/>
      <dgm:t>
        <a:bodyPr/>
        <a:lstStyle/>
        <a:p>
          <a:r>
            <a:rPr lang="en-US" b="0" i="0" dirty="0"/>
            <a:t>Java - How to Program, Paul </a:t>
          </a:r>
          <a:r>
            <a:rPr lang="en-US" b="0" i="0" dirty="0" err="1"/>
            <a:t>Deitel</a:t>
          </a:r>
          <a:r>
            <a:rPr lang="en-US" b="0" i="0" dirty="0"/>
            <a:t> and Harvey </a:t>
          </a:r>
          <a:r>
            <a:rPr lang="en-US" b="0" i="0" dirty="0" err="1"/>
            <a:t>Deitel</a:t>
          </a:r>
          <a:r>
            <a:rPr lang="en-US" b="0" i="0" dirty="0"/>
            <a:t>, Prentice Hall, 2012</a:t>
          </a:r>
          <a:endParaRPr lang="en-US" b="0" dirty="0"/>
        </a:p>
      </dgm:t>
    </dgm:pt>
    <dgm:pt modelId="{65C1E4CA-F975-4D8B-9F86-E4EB5E2EA83C}" type="parTrans" cxnId="{D6DD1B4E-3130-4F95-9C76-55837DDB06DA}">
      <dgm:prSet/>
      <dgm:spPr/>
      <dgm:t>
        <a:bodyPr/>
        <a:lstStyle/>
        <a:p>
          <a:endParaRPr lang="en-US"/>
        </a:p>
      </dgm:t>
    </dgm:pt>
    <dgm:pt modelId="{74C0AF47-547B-44B1-9FCE-410FE43AC4D1}" type="sibTrans" cxnId="{D6DD1B4E-3130-4F95-9C76-55837DDB06DA}">
      <dgm:prSet/>
      <dgm:spPr/>
      <dgm:t>
        <a:bodyPr/>
        <a:lstStyle/>
        <a:p>
          <a:endParaRPr lang="en-US"/>
        </a:p>
      </dgm:t>
    </dgm:pt>
    <dgm:pt modelId="{D259DE27-22EE-4108-A2BF-6E04BC132DCE}">
      <dgm:prSet/>
      <dgm:spPr/>
      <dgm:t>
        <a:bodyPr/>
        <a:lstStyle/>
        <a:p>
          <a:r>
            <a:rPr lang="en-US" b="0" i="0" dirty="0"/>
            <a:t>Java - An Introduction to Problem Solving and Programming, Walter </a:t>
          </a:r>
          <a:r>
            <a:rPr lang="en-US" b="0" i="0" dirty="0" err="1"/>
            <a:t>Savitch</a:t>
          </a:r>
          <a:r>
            <a:rPr lang="en-US" b="0" i="0" dirty="0"/>
            <a:t>, Pearson, 2012</a:t>
          </a:r>
          <a:r>
            <a:rPr lang="tr-TR" b="0" i="0"/>
            <a:t> </a:t>
          </a:r>
          <a:endParaRPr lang="en-US" b="0" dirty="0"/>
        </a:p>
      </dgm:t>
    </dgm:pt>
    <dgm:pt modelId="{0EFA62E0-D677-4FB1-A63F-A51381F97529}" type="parTrans" cxnId="{60E14155-8E1F-41A8-9CCB-D05320B74E06}">
      <dgm:prSet/>
      <dgm:spPr/>
      <dgm:t>
        <a:bodyPr/>
        <a:lstStyle/>
        <a:p>
          <a:endParaRPr lang="en-US"/>
        </a:p>
      </dgm:t>
    </dgm:pt>
    <dgm:pt modelId="{13BD7C0D-AE55-4BBC-AFA3-2E2F87DF3051}" type="sibTrans" cxnId="{60E14155-8E1F-41A8-9CCB-D05320B74E06}">
      <dgm:prSet/>
      <dgm:spPr/>
      <dgm:t>
        <a:bodyPr/>
        <a:lstStyle/>
        <a:p>
          <a:endParaRPr lang="en-US"/>
        </a:p>
      </dgm:t>
    </dgm:pt>
    <dgm:pt modelId="{100C0DF7-7800-46BF-B587-0C9A743071E7}">
      <dgm:prSet/>
      <dgm:spPr/>
      <dgm:t>
        <a:bodyPr/>
        <a:lstStyle/>
        <a:p>
          <a:r>
            <a:rPr lang="tr-TR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Oğuz Aslantürk Java Notları</a:t>
          </a:r>
          <a:endParaRPr lang="en-US" dirty="0">
            <a:solidFill>
              <a:schemeClr val="bg1"/>
            </a:solidFill>
          </a:endParaRPr>
        </a:p>
      </dgm:t>
    </dgm:pt>
    <dgm:pt modelId="{B9CA30B7-7B78-464E-BFA6-C3BAF9754285}" type="parTrans" cxnId="{0649DB00-4C55-4EBD-BC06-A94E12D98D65}">
      <dgm:prSet/>
      <dgm:spPr/>
      <dgm:t>
        <a:bodyPr/>
        <a:lstStyle/>
        <a:p>
          <a:endParaRPr lang="en-US"/>
        </a:p>
      </dgm:t>
    </dgm:pt>
    <dgm:pt modelId="{A71FCF04-45F2-4794-9326-022F0887A99C}" type="sibTrans" cxnId="{0649DB00-4C55-4EBD-BC06-A94E12D98D65}">
      <dgm:prSet/>
      <dgm:spPr/>
      <dgm:t>
        <a:bodyPr/>
        <a:lstStyle/>
        <a:p>
          <a:endParaRPr lang="en-US"/>
        </a:p>
      </dgm:t>
    </dgm:pt>
    <dgm:pt modelId="{8BF30D5D-A582-48B2-8423-CA0F6ACE70F8}">
      <dgm:prSet/>
      <dgm:spPr/>
      <dgm:t>
        <a:bodyPr/>
        <a:lstStyle/>
        <a:p>
          <a:r>
            <a:rPr lang="tr-TR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Oracle Java Documentation</a:t>
          </a:r>
          <a:endParaRPr lang="en-US" dirty="0">
            <a:solidFill>
              <a:schemeClr val="bg1"/>
            </a:solidFill>
          </a:endParaRPr>
        </a:p>
      </dgm:t>
    </dgm:pt>
    <dgm:pt modelId="{77674E3D-E340-498B-BDD5-AF4ACFA46B52}" type="parTrans" cxnId="{5366DB49-4603-4236-BD3B-CCE50099D1EC}">
      <dgm:prSet/>
      <dgm:spPr/>
      <dgm:t>
        <a:bodyPr/>
        <a:lstStyle/>
        <a:p>
          <a:endParaRPr lang="en-US"/>
        </a:p>
      </dgm:t>
    </dgm:pt>
    <dgm:pt modelId="{B5FFA8E5-C264-455F-991D-F9E8E0CBD5DC}" type="sibTrans" cxnId="{5366DB49-4603-4236-BD3B-CCE50099D1EC}">
      <dgm:prSet/>
      <dgm:spPr/>
      <dgm:t>
        <a:bodyPr/>
        <a:lstStyle/>
        <a:p>
          <a:endParaRPr lang="en-US"/>
        </a:p>
      </dgm:t>
    </dgm:pt>
    <dgm:pt modelId="{06EA1862-1361-4ACC-B4E6-53C6E4022BA4}">
      <dgm:prSet/>
      <dgm:spPr/>
      <dgm:t>
        <a:bodyPr/>
        <a:lstStyle/>
        <a:p>
          <a:r>
            <a:rPr lang="tr-TR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javaTpoint</a:t>
          </a:r>
          <a:endParaRPr lang="en-US" dirty="0">
            <a:solidFill>
              <a:schemeClr val="bg1"/>
            </a:solidFill>
          </a:endParaRPr>
        </a:p>
      </dgm:t>
    </dgm:pt>
    <dgm:pt modelId="{ADE163C0-8EEE-48BE-8402-6DADA92001BF}" type="parTrans" cxnId="{5B282AF9-55DA-447F-9C68-109EB7F4137D}">
      <dgm:prSet/>
      <dgm:spPr/>
      <dgm:t>
        <a:bodyPr/>
        <a:lstStyle/>
        <a:p>
          <a:endParaRPr lang="en-US"/>
        </a:p>
      </dgm:t>
    </dgm:pt>
    <dgm:pt modelId="{04E9552E-DD5D-4953-9FAE-7FD11EA2EF97}" type="sibTrans" cxnId="{5B282AF9-55DA-447F-9C68-109EB7F4137D}">
      <dgm:prSet/>
      <dgm:spPr/>
      <dgm:t>
        <a:bodyPr/>
        <a:lstStyle/>
        <a:p>
          <a:endParaRPr lang="en-US"/>
        </a:p>
      </dgm:t>
    </dgm:pt>
    <dgm:pt modelId="{EED2D2DB-0C99-4880-99AA-01B1D37938E4}" type="pres">
      <dgm:prSet presAssocID="{8F0AFB48-8AA2-46D1-8A1D-C89DD3937E2F}" presName="linear" presStyleCnt="0">
        <dgm:presLayoutVars>
          <dgm:animLvl val="lvl"/>
          <dgm:resizeHandles val="exact"/>
        </dgm:presLayoutVars>
      </dgm:prSet>
      <dgm:spPr/>
    </dgm:pt>
    <dgm:pt modelId="{C29480E4-AB7A-4DCE-94F7-AD58A59AFE1D}" type="pres">
      <dgm:prSet presAssocID="{1B5E863D-F97E-4610-90BF-2C7354A7A3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346EABC-01D0-44D6-B7D4-8291C4D8D633}" type="pres">
      <dgm:prSet presAssocID="{74C0AF47-547B-44B1-9FCE-410FE43AC4D1}" presName="spacer" presStyleCnt="0"/>
      <dgm:spPr/>
    </dgm:pt>
    <dgm:pt modelId="{59B469E7-BFB2-4F6C-9EE6-7330FE97BE36}" type="pres">
      <dgm:prSet presAssocID="{D259DE27-22EE-4108-A2BF-6E04BC132D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3F6830F-921E-44F9-925A-BF802BFF58BE}" type="pres">
      <dgm:prSet presAssocID="{13BD7C0D-AE55-4BBC-AFA3-2E2F87DF3051}" presName="spacer" presStyleCnt="0"/>
      <dgm:spPr/>
    </dgm:pt>
    <dgm:pt modelId="{658AA705-B57C-43D1-A413-A54A4B076E13}" type="pres">
      <dgm:prSet presAssocID="{100C0DF7-7800-46BF-B587-0C9A743071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37FDF1-4C06-4EB5-967E-01F2633CB483}" type="pres">
      <dgm:prSet presAssocID="{A71FCF04-45F2-4794-9326-022F0887A99C}" presName="spacer" presStyleCnt="0"/>
      <dgm:spPr/>
    </dgm:pt>
    <dgm:pt modelId="{01575B38-4BD1-4C7F-80B7-8A67CF814DE4}" type="pres">
      <dgm:prSet presAssocID="{8BF30D5D-A582-48B2-8423-CA0F6ACE70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F2887EB-87FB-4DCB-B9EF-653E73CC7194}" type="pres">
      <dgm:prSet presAssocID="{B5FFA8E5-C264-455F-991D-F9E8E0CBD5DC}" presName="spacer" presStyleCnt="0"/>
      <dgm:spPr/>
    </dgm:pt>
    <dgm:pt modelId="{90C026D4-CAEF-4615-B392-EE8B8FFA3312}" type="pres">
      <dgm:prSet presAssocID="{06EA1862-1361-4ACC-B4E6-53C6E4022BA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49DB00-4C55-4EBD-BC06-A94E12D98D65}" srcId="{8F0AFB48-8AA2-46D1-8A1D-C89DD3937E2F}" destId="{100C0DF7-7800-46BF-B587-0C9A743071E7}" srcOrd="2" destOrd="0" parTransId="{B9CA30B7-7B78-464E-BFA6-C3BAF9754285}" sibTransId="{A71FCF04-45F2-4794-9326-022F0887A99C}"/>
    <dgm:cxn modelId="{4CA7EC13-4BE8-4C13-AF58-642ABDD20814}" type="presOf" srcId="{06EA1862-1361-4ACC-B4E6-53C6E4022BA4}" destId="{90C026D4-CAEF-4615-B392-EE8B8FFA3312}" srcOrd="0" destOrd="0" presId="urn:microsoft.com/office/officeart/2005/8/layout/vList2"/>
    <dgm:cxn modelId="{58DE733B-2FDB-490B-B75B-A7998D1CCEDC}" type="presOf" srcId="{1B5E863D-F97E-4610-90BF-2C7354A7A367}" destId="{C29480E4-AB7A-4DCE-94F7-AD58A59AFE1D}" srcOrd="0" destOrd="0" presId="urn:microsoft.com/office/officeart/2005/8/layout/vList2"/>
    <dgm:cxn modelId="{217F9E3E-037D-495A-8ABB-968F06000EDB}" type="presOf" srcId="{100C0DF7-7800-46BF-B587-0C9A743071E7}" destId="{658AA705-B57C-43D1-A413-A54A4B076E13}" srcOrd="0" destOrd="0" presId="urn:microsoft.com/office/officeart/2005/8/layout/vList2"/>
    <dgm:cxn modelId="{62DF4148-D8FE-420D-8C9E-9FDE57628279}" type="presOf" srcId="{D259DE27-22EE-4108-A2BF-6E04BC132DCE}" destId="{59B469E7-BFB2-4F6C-9EE6-7330FE97BE36}" srcOrd="0" destOrd="0" presId="urn:microsoft.com/office/officeart/2005/8/layout/vList2"/>
    <dgm:cxn modelId="{5366DB49-4603-4236-BD3B-CCE50099D1EC}" srcId="{8F0AFB48-8AA2-46D1-8A1D-C89DD3937E2F}" destId="{8BF30D5D-A582-48B2-8423-CA0F6ACE70F8}" srcOrd="3" destOrd="0" parTransId="{77674E3D-E340-498B-BDD5-AF4ACFA46B52}" sibTransId="{B5FFA8E5-C264-455F-991D-F9E8E0CBD5DC}"/>
    <dgm:cxn modelId="{EAC6DC4C-401A-4443-932A-AE41CB1539DC}" type="presOf" srcId="{8BF30D5D-A582-48B2-8423-CA0F6ACE70F8}" destId="{01575B38-4BD1-4C7F-80B7-8A67CF814DE4}" srcOrd="0" destOrd="0" presId="urn:microsoft.com/office/officeart/2005/8/layout/vList2"/>
    <dgm:cxn modelId="{D6DD1B4E-3130-4F95-9C76-55837DDB06DA}" srcId="{8F0AFB48-8AA2-46D1-8A1D-C89DD3937E2F}" destId="{1B5E863D-F97E-4610-90BF-2C7354A7A367}" srcOrd="0" destOrd="0" parTransId="{65C1E4CA-F975-4D8B-9F86-E4EB5E2EA83C}" sibTransId="{74C0AF47-547B-44B1-9FCE-410FE43AC4D1}"/>
    <dgm:cxn modelId="{60E14155-8E1F-41A8-9CCB-D05320B74E06}" srcId="{8F0AFB48-8AA2-46D1-8A1D-C89DD3937E2F}" destId="{D259DE27-22EE-4108-A2BF-6E04BC132DCE}" srcOrd="1" destOrd="0" parTransId="{0EFA62E0-D677-4FB1-A63F-A51381F97529}" sibTransId="{13BD7C0D-AE55-4BBC-AFA3-2E2F87DF3051}"/>
    <dgm:cxn modelId="{5B282AF9-55DA-447F-9C68-109EB7F4137D}" srcId="{8F0AFB48-8AA2-46D1-8A1D-C89DD3937E2F}" destId="{06EA1862-1361-4ACC-B4E6-53C6E4022BA4}" srcOrd="4" destOrd="0" parTransId="{ADE163C0-8EEE-48BE-8402-6DADA92001BF}" sibTransId="{04E9552E-DD5D-4953-9FAE-7FD11EA2EF97}"/>
    <dgm:cxn modelId="{5D5777FD-E361-4EC9-881C-F8B76398D8E8}" type="presOf" srcId="{8F0AFB48-8AA2-46D1-8A1D-C89DD3937E2F}" destId="{EED2D2DB-0C99-4880-99AA-01B1D37938E4}" srcOrd="0" destOrd="0" presId="urn:microsoft.com/office/officeart/2005/8/layout/vList2"/>
    <dgm:cxn modelId="{9CAEDD54-E134-4D8F-B983-601BEA5ADD87}" type="presParOf" srcId="{EED2D2DB-0C99-4880-99AA-01B1D37938E4}" destId="{C29480E4-AB7A-4DCE-94F7-AD58A59AFE1D}" srcOrd="0" destOrd="0" presId="urn:microsoft.com/office/officeart/2005/8/layout/vList2"/>
    <dgm:cxn modelId="{617EEE08-D878-479A-98E9-13A1EFC312E6}" type="presParOf" srcId="{EED2D2DB-0C99-4880-99AA-01B1D37938E4}" destId="{9346EABC-01D0-44D6-B7D4-8291C4D8D633}" srcOrd="1" destOrd="0" presId="urn:microsoft.com/office/officeart/2005/8/layout/vList2"/>
    <dgm:cxn modelId="{149E8487-05D8-4969-AE3E-5B7C7DBA1AEB}" type="presParOf" srcId="{EED2D2DB-0C99-4880-99AA-01B1D37938E4}" destId="{59B469E7-BFB2-4F6C-9EE6-7330FE97BE36}" srcOrd="2" destOrd="0" presId="urn:microsoft.com/office/officeart/2005/8/layout/vList2"/>
    <dgm:cxn modelId="{586BD18E-683B-405F-9852-F64EB674B19F}" type="presParOf" srcId="{EED2D2DB-0C99-4880-99AA-01B1D37938E4}" destId="{D3F6830F-921E-44F9-925A-BF802BFF58BE}" srcOrd="3" destOrd="0" presId="urn:microsoft.com/office/officeart/2005/8/layout/vList2"/>
    <dgm:cxn modelId="{2AB72897-A23F-4AE6-8992-66CD209909D5}" type="presParOf" srcId="{EED2D2DB-0C99-4880-99AA-01B1D37938E4}" destId="{658AA705-B57C-43D1-A413-A54A4B076E13}" srcOrd="4" destOrd="0" presId="urn:microsoft.com/office/officeart/2005/8/layout/vList2"/>
    <dgm:cxn modelId="{5D7BB42D-181D-4870-ABA1-0B7970F8254D}" type="presParOf" srcId="{EED2D2DB-0C99-4880-99AA-01B1D37938E4}" destId="{1E37FDF1-4C06-4EB5-967E-01F2633CB483}" srcOrd="5" destOrd="0" presId="urn:microsoft.com/office/officeart/2005/8/layout/vList2"/>
    <dgm:cxn modelId="{4466C24E-4287-4D8F-BD98-E0C3674870AA}" type="presParOf" srcId="{EED2D2DB-0C99-4880-99AA-01B1D37938E4}" destId="{01575B38-4BD1-4C7F-80B7-8A67CF814DE4}" srcOrd="6" destOrd="0" presId="urn:microsoft.com/office/officeart/2005/8/layout/vList2"/>
    <dgm:cxn modelId="{66C5C704-B724-46D0-BE3F-C882843613F9}" type="presParOf" srcId="{EED2D2DB-0C99-4880-99AA-01B1D37938E4}" destId="{1F2887EB-87FB-4DCB-B9EF-653E73CC7194}" srcOrd="7" destOrd="0" presId="urn:microsoft.com/office/officeart/2005/8/layout/vList2"/>
    <dgm:cxn modelId="{DD892348-135C-462C-B1D1-523FB0BB7E2E}" type="presParOf" srcId="{EED2D2DB-0C99-4880-99AA-01B1D37938E4}" destId="{90C026D4-CAEF-4615-B392-EE8B8FFA33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7933CC-419F-44A1-AE85-D00E3EB9E6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0E82F0-FC4B-4A04-B1E7-9BB8DA8A4B29}">
      <dgm:prSet/>
      <dgm:spPr/>
      <dgm:t>
        <a:bodyPr/>
        <a:lstStyle/>
        <a:p>
          <a:r>
            <a:rPr lang="tr-TR"/>
            <a:t>Java Programming Language and JVM</a:t>
          </a:r>
          <a:endParaRPr lang="en-US"/>
        </a:p>
      </dgm:t>
    </dgm:pt>
    <dgm:pt modelId="{F8464CA1-66F5-4CE1-9B0D-DC41CD05B31E}" type="parTrans" cxnId="{912102F8-F571-4D65-A6CF-42B6831E7E19}">
      <dgm:prSet/>
      <dgm:spPr/>
      <dgm:t>
        <a:bodyPr/>
        <a:lstStyle/>
        <a:p>
          <a:endParaRPr lang="en-US"/>
        </a:p>
      </dgm:t>
    </dgm:pt>
    <dgm:pt modelId="{FA6B1013-8A57-44BC-B384-05B819FDA828}" type="sibTrans" cxnId="{912102F8-F571-4D65-A6CF-42B6831E7E19}">
      <dgm:prSet/>
      <dgm:spPr/>
      <dgm:t>
        <a:bodyPr/>
        <a:lstStyle/>
        <a:p>
          <a:endParaRPr lang="en-US"/>
        </a:p>
      </dgm:t>
    </dgm:pt>
    <dgm:pt modelId="{BC106CB9-D589-4874-B8FD-DDBAF129519E}">
      <dgm:prSet/>
      <dgm:spPr/>
      <dgm:t>
        <a:bodyPr/>
        <a:lstStyle/>
        <a:p>
          <a:r>
            <a:rPr lang="tr-TR" dirty="0"/>
            <a:t>Standard Input/Output</a:t>
          </a:r>
          <a:endParaRPr lang="en-US" dirty="0"/>
        </a:p>
      </dgm:t>
    </dgm:pt>
    <dgm:pt modelId="{352905ED-DF0B-41BE-87CF-32B2EA2082CB}" type="parTrans" cxnId="{799D5D13-FA2D-4AF8-903A-AF5FCA192399}">
      <dgm:prSet/>
      <dgm:spPr/>
      <dgm:t>
        <a:bodyPr/>
        <a:lstStyle/>
        <a:p>
          <a:endParaRPr lang="en-US"/>
        </a:p>
      </dgm:t>
    </dgm:pt>
    <dgm:pt modelId="{EFB8F8B4-7608-4AA6-9E70-619866BF63B8}" type="sibTrans" cxnId="{799D5D13-FA2D-4AF8-903A-AF5FCA192399}">
      <dgm:prSet/>
      <dgm:spPr/>
      <dgm:t>
        <a:bodyPr/>
        <a:lstStyle/>
        <a:p>
          <a:endParaRPr lang="en-US"/>
        </a:p>
      </dgm:t>
    </dgm:pt>
    <dgm:pt modelId="{98DA760E-A699-4B40-84F0-6F1724F73608}">
      <dgm:prSet/>
      <dgm:spPr/>
      <dgm:t>
        <a:bodyPr/>
        <a:lstStyle/>
        <a:p>
          <a:r>
            <a:rPr lang="tr-TR" dirty="0"/>
            <a:t>Primitive and Non-Primitive Data Types</a:t>
          </a:r>
          <a:endParaRPr lang="en-US" dirty="0"/>
        </a:p>
      </dgm:t>
    </dgm:pt>
    <dgm:pt modelId="{BCBB11F0-7CEA-4AB2-BD55-3802AF39A1DC}" type="parTrans" cxnId="{C2A3DBF8-67F1-4075-BD78-BEE4561B22EB}">
      <dgm:prSet/>
      <dgm:spPr/>
      <dgm:t>
        <a:bodyPr/>
        <a:lstStyle/>
        <a:p>
          <a:endParaRPr lang="en-US"/>
        </a:p>
      </dgm:t>
    </dgm:pt>
    <dgm:pt modelId="{CFC5BB82-6591-45E7-B0EA-9DE36BA2E365}" type="sibTrans" cxnId="{C2A3DBF8-67F1-4075-BD78-BEE4561B22EB}">
      <dgm:prSet/>
      <dgm:spPr/>
      <dgm:t>
        <a:bodyPr/>
        <a:lstStyle/>
        <a:p>
          <a:endParaRPr lang="en-US"/>
        </a:p>
      </dgm:t>
    </dgm:pt>
    <dgm:pt modelId="{BE9B0A18-EF7B-457C-A755-EFE840F51285}">
      <dgm:prSet/>
      <dgm:spPr/>
      <dgm:t>
        <a:bodyPr/>
        <a:lstStyle/>
        <a:p>
          <a:r>
            <a:rPr lang="tr-TR" dirty="0"/>
            <a:t>Declaring and Initializing Variables</a:t>
          </a:r>
          <a:endParaRPr lang="en-US" dirty="0"/>
        </a:p>
      </dgm:t>
    </dgm:pt>
    <dgm:pt modelId="{5D1C5E4E-8C5E-4336-A06A-42ADF04C4ED1}" type="parTrans" cxnId="{194B1605-0225-4CBE-AD2A-C3AAC2F0068E}">
      <dgm:prSet/>
      <dgm:spPr/>
      <dgm:t>
        <a:bodyPr/>
        <a:lstStyle/>
        <a:p>
          <a:endParaRPr lang="en-US"/>
        </a:p>
      </dgm:t>
    </dgm:pt>
    <dgm:pt modelId="{E79A2631-BDF1-4C4E-9B19-D0722443BF97}" type="sibTrans" cxnId="{194B1605-0225-4CBE-AD2A-C3AAC2F0068E}">
      <dgm:prSet/>
      <dgm:spPr/>
      <dgm:t>
        <a:bodyPr/>
        <a:lstStyle/>
        <a:p>
          <a:endParaRPr lang="en-US"/>
        </a:p>
      </dgm:t>
    </dgm:pt>
    <dgm:pt modelId="{CBE0EF05-E7D6-4B8A-B980-93996DAEED7C}">
      <dgm:prSet/>
      <dgm:spPr/>
      <dgm:t>
        <a:bodyPr/>
        <a:lstStyle/>
        <a:p>
          <a:r>
            <a:rPr lang="tr-TR" dirty="0"/>
            <a:t>Reserved Words</a:t>
          </a:r>
          <a:endParaRPr lang="en-US" dirty="0"/>
        </a:p>
      </dgm:t>
    </dgm:pt>
    <dgm:pt modelId="{8E797780-34C8-4B9C-A531-A25073373A41}" type="parTrans" cxnId="{BBF432B8-56FC-49F9-A3AF-657024B907A6}">
      <dgm:prSet/>
      <dgm:spPr/>
      <dgm:t>
        <a:bodyPr/>
        <a:lstStyle/>
        <a:p>
          <a:endParaRPr lang="en-US"/>
        </a:p>
      </dgm:t>
    </dgm:pt>
    <dgm:pt modelId="{756CCDE2-79CE-4081-9138-378CFB54D5D7}" type="sibTrans" cxnId="{BBF432B8-56FC-49F9-A3AF-657024B907A6}">
      <dgm:prSet/>
      <dgm:spPr/>
      <dgm:t>
        <a:bodyPr/>
        <a:lstStyle/>
        <a:p>
          <a:endParaRPr lang="en-US"/>
        </a:p>
      </dgm:t>
    </dgm:pt>
    <dgm:pt modelId="{C3350483-3EA4-4105-B634-176691C27A9B}">
      <dgm:prSet/>
      <dgm:spPr/>
      <dgm:t>
        <a:bodyPr/>
        <a:lstStyle/>
        <a:p>
          <a:r>
            <a:rPr lang="tr-TR" dirty="0"/>
            <a:t>Arrays</a:t>
          </a:r>
          <a:endParaRPr lang="en-US" dirty="0"/>
        </a:p>
      </dgm:t>
    </dgm:pt>
    <dgm:pt modelId="{85386FFD-A2F9-46F8-BBFD-A8182382D16C}" type="parTrans" cxnId="{B2F48557-5864-4B02-BEFB-7663D2A54AF8}">
      <dgm:prSet/>
      <dgm:spPr/>
      <dgm:t>
        <a:bodyPr/>
        <a:lstStyle/>
        <a:p>
          <a:endParaRPr lang="en-US"/>
        </a:p>
      </dgm:t>
    </dgm:pt>
    <dgm:pt modelId="{108A3AB7-7682-4B3F-A823-364751001CC6}" type="sibTrans" cxnId="{B2F48557-5864-4B02-BEFB-7663D2A54AF8}">
      <dgm:prSet/>
      <dgm:spPr/>
      <dgm:t>
        <a:bodyPr/>
        <a:lstStyle/>
        <a:p>
          <a:endParaRPr lang="en-US"/>
        </a:p>
      </dgm:t>
    </dgm:pt>
    <dgm:pt modelId="{2C0AA004-511D-4CB5-9304-9040EB32953F}">
      <dgm:prSet/>
      <dgm:spPr/>
      <dgm:t>
        <a:bodyPr/>
        <a:lstStyle/>
        <a:p>
          <a:r>
            <a:rPr lang="tr-TR" dirty="0"/>
            <a:t>Conditions, For Loops and While Loops</a:t>
          </a:r>
          <a:endParaRPr lang="en-US" dirty="0"/>
        </a:p>
      </dgm:t>
    </dgm:pt>
    <dgm:pt modelId="{51FB69C5-9176-4348-B2D1-F70A19E7919F}" type="parTrans" cxnId="{FF2F155D-90FD-4098-BF98-CA3A3C1B75F8}">
      <dgm:prSet/>
      <dgm:spPr/>
      <dgm:t>
        <a:bodyPr/>
        <a:lstStyle/>
        <a:p>
          <a:endParaRPr lang="en-US"/>
        </a:p>
      </dgm:t>
    </dgm:pt>
    <dgm:pt modelId="{636B7730-0013-4A46-9FDA-73A705B3ADF0}" type="sibTrans" cxnId="{FF2F155D-90FD-4098-BF98-CA3A3C1B75F8}">
      <dgm:prSet/>
      <dgm:spPr/>
      <dgm:t>
        <a:bodyPr/>
        <a:lstStyle/>
        <a:p>
          <a:endParaRPr lang="en-US"/>
        </a:p>
      </dgm:t>
    </dgm:pt>
    <dgm:pt modelId="{8DE8C814-9DF6-4236-BE63-427FC6823E5F}">
      <dgm:prSet/>
      <dgm:spPr/>
      <dgm:t>
        <a:bodyPr/>
        <a:lstStyle/>
        <a:p>
          <a:r>
            <a:rPr lang="tr-TR" dirty="0"/>
            <a:t>Switch-Cases</a:t>
          </a:r>
          <a:endParaRPr lang="en-US" dirty="0"/>
        </a:p>
      </dgm:t>
    </dgm:pt>
    <dgm:pt modelId="{5FA41364-9AC8-4FFE-89C5-D96601449D0B}" type="parTrans" cxnId="{B77BAF07-E970-46A3-9B4E-90AB8F14F164}">
      <dgm:prSet/>
      <dgm:spPr/>
      <dgm:t>
        <a:bodyPr/>
        <a:lstStyle/>
        <a:p>
          <a:endParaRPr lang="en-US"/>
        </a:p>
      </dgm:t>
    </dgm:pt>
    <dgm:pt modelId="{638C374C-7A91-4217-8187-67801E3CDCC9}" type="sibTrans" cxnId="{B77BAF07-E970-46A3-9B4E-90AB8F14F164}">
      <dgm:prSet/>
      <dgm:spPr/>
      <dgm:t>
        <a:bodyPr/>
        <a:lstStyle/>
        <a:p>
          <a:endParaRPr lang="en-US"/>
        </a:p>
      </dgm:t>
    </dgm:pt>
    <dgm:pt modelId="{EAAE5A65-1BEF-4C06-865D-10C1C3336C21}">
      <dgm:prSet/>
      <dgm:spPr/>
      <dgm:t>
        <a:bodyPr/>
        <a:lstStyle/>
        <a:p>
          <a:r>
            <a:rPr lang="tr-TR" dirty="0"/>
            <a:t>Methods</a:t>
          </a:r>
          <a:endParaRPr lang="en-US" dirty="0"/>
        </a:p>
      </dgm:t>
    </dgm:pt>
    <dgm:pt modelId="{ECD984D8-2007-4DA5-BDED-06C56672D1D2}" type="parTrans" cxnId="{F91FF49D-9C7D-4B81-9DF5-D9C338922217}">
      <dgm:prSet/>
      <dgm:spPr/>
      <dgm:t>
        <a:bodyPr/>
        <a:lstStyle/>
        <a:p>
          <a:endParaRPr lang="en-US"/>
        </a:p>
      </dgm:t>
    </dgm:pt>
    <dgm:pt modelId="{CA414413-AD2E-417D-AAC6-848D7D9F6328}" type="sibTrans" cxnId="{F91FF49D-9C7D-4B81-9DF5-D9C338922217}">
      <dgm:prSet/>
      <dgm:spPr/>
      <dgm:t>
        <a:bodyPr/>
        <a:lstStyle/>
        <a:p>
          <a:endParaRPr lang="en-US"/>
        </a:p>
      </dgm:t>
    </dgm:pt>
    <dgm:pt modelId="{5BC73B1C-65F0-442B-8120-BED73CBF6B02}" type="pres">
      <dgm:prSet presAssocID="{307933CC-419F-44A1-AE85-D00E3EB9E63E}" presName="vert0" presStyleCnt="0">
        <dgm:presLayoutVars>
          <dgm:dir/>
          <dgm:animOne val="branch"/>
          <dgm:animLvl val="lvl"/>
        </dgm:presLayoutVars>
      </dgm:prSet>
      <dgm:spPr/>
    </dgm:pt>
    <dgm:pt modelId="{5CEB1416-01B2-4CA0-B307-C5A57213E6A4}" type="pres">
      <dgm:prSet presAssocID="{350E82F0-FC4B-4A04-B1E7-9BB8DA8A4B29}" presName="thickLine" presStyleLbl="alignNode1" presStyleIdx="0" presStyleCnt="9"/>
      <dgm:spPr/>
    </dgm:pt>
    <dgm:pt modelId="{988691FF-6130-4ECC-B13B-E40864323E08}" type="pres">
      <dgm:prSet presAssocID="{350E82F0-FC4B-4A04-B1E7-9BB8DA8A4B29}" presName="horz1" presStyleCnt="0"/>
      <dgm:spPr/>
    </dgm:pt>
    <dgm:pt modelId="{0D637A9F-F4A2-45DA-BB45-8FFBE09390B1}" type="pres">
      <dgm:prSet presAssocID="{350E82F0-FC4B-4A04-B1E7-9BB8DA8A4B29}" presName="tx1" presStyleLbl="revTx" presStyleIdx="0" presStyleCnt="9"/>
      <dgm:spPr/>
    </dgm:pt>
    <dgm:pt modelId="{FEB5491C-7BCD-4988-916C-DFE5B17CE06C}" type="pres">
      <dgm:prSet presAssocID="{350E82F0-FC4B-4A04-B1E7-9BB8DA8A4B29}" presName="vert1" presStyleCnt="0"/>
      <dgm:spPr/>
    </dgm:pt>
    <dgm:pt modelId="{A89DFC0B-71F3-4BE5-802D-5E2C480557A5}" type="pres">
      <dgm:prSet presAssocID="{BC106CB9-D589-4874-B8FD-DDBAF129519E}" presName="thickLine" presStyleLbl="alignNode1" presStyleIdx="1" presStyleCnt="9"/>
      <dgm:spPr/>
    </dgm:pt>
    <dgm:pt modelId="{F3C9BE30-4FEE-47C1-87A7-4D8EA1F5BC9B}" type="pres">
      <dgm:prSet presAssocID="{BC106CB9-D589-4874-B8FD-DDBAF129519E}" presName="horz1" presStyleCnt="0"/>
      <dgm:spPr/>
    </dgm:pt>
    <dgm:pt modelId="{CFABC325-133F-4937-95E5-E754B149B338}" type="pres">
      <dgm:prSet presAssocID="{BC106CB9-D589-4874-B8FD-DDBAF129519E}" presName="tx1" presStyleLbl="revTx" presStyleIdx="1" presStyleCnt="9"/>
      <dgm:spPr/>
    </dgm:pt>
    <dgm:pt modelId="{B66D7D74-9A0B-4887-A69A-82BF282AC02C}" type="pres">
      <dgm:prSet presAssocID="{BC106CB9-D589-4874-B8FD-DDBAF129519E}" presName="vert1" presStyleCnt="0"/>
      <dgm:spPr/>
    </dgm:pt>
    <dgm:pt modelId="{353B3866-79BF-48A6-A212-7B8CBC50EA34}" type="pres">
      <dgm:prSet presAssocID="{98DA760E-A699-4B40-84F0-6F1724F73608}" presName="thickLine" presStyleLbl="alignNode1" presStyleIdx="2" presStyleCnt="9"/>
      <dgm:spPr/>
    </dgm:pt>
    <dgm:pt modelId="{D03419A3-AE2A-4657-BF34-76309DEC5C92}" type="pres">
      <dgm:prSet presAssocID="{98DA760E-A699-4B40-84F0-6F1724F73608}" presName="horz1" presStyleCnt="0"/>
      <dgm:spPr/>
    </dgm:pt>
    <dgm:pt modelId="{C833B0E3-A3B0-4172-B8F0-D611F8AE56D2}" type="pres">
      <dgm:prSet presAssocID="{98DA760E-A699-4B40-84F0-6F1724F73608}" presName="tx1" presStyleLbl="revTx" presStyleIdx="2" presStyleCnt="9"/>
      <dgm:spPr/>
    </dgm:pt>
    <dgm:pt modelId="{FEF44827-7EC3-486B-AE9F-1C4351001590}" type="pres">
      <dgm:prSet presAssocID="{98DA760E-A699-4B40-84F0-6F1724F73608}" presName="vert1" presStyleCnt="0"/>
      <dgm:spPr/>
    </dgm:pt>
    <dgm:pt modelId="{9A44D60B-1B22-4E10-ADD3-97BD7E0D1F31}" type="pres">
      <dgm:prSet presAssocID="{BE9B0A18-EF7B-457C-A755-EFE840F51285}" presName="thickLine" presStyleLbl="alignNode1" presStyleIdx="3" presStyleCnt="9"/>
      <dgm:spPr/>
    </dgm:pt>
    <dgm:pt modelId="{1D1656EB-D8DC-4E57-A454-9427A1CE4821}" type="pres">
      <dgm:prSet presAssocID="{BE9B0A18-EF7B-457C-A755-EFE840F51285}" presName="horz1" presStyleCnt="0"/>
      <dgm:spPr/>
    </dgm:pt>
    <dgm:pt modelId="{C4808EC6-0D19-46D4-A4BD-456D097DC78D}" type="pres">
      <dgm:prSet presAssocID="{BE9B0A18-EF7B-457C-A755-EFE840F51285}" presName="tx1" presStyleLbl="revTx" presStyleIdx="3" presStyleCnt="9"/>
      <dgm:spPr/>
    </dgm:pt>
    <dgm:pt modelId="{A4568524-1A5B-42E0-8888-AB83258497B3}" type="pres">
      <dgm:prSet presAssocID="{BE9B0A18-EF7B-457C-A755-EFE840F51285}" presName="vert1" presStyleCnt="0"/>
      <dgm:spPr/>
    </dgm:pt>
    <dgm:pt modelId="{9CBCC260-2F31-4AF8-A96A-629BEE944B52}" type="pres">
      <dgm:prSet presAssocID="{CBE0EF05-E7D6-4B8A-B980-93996DAEED7C}" presName="thickLine" presStyleLbl="alignNode1" presStyleIdx="4" presStyleCnt="9"/>
      <dgm:spPr/>
    </dgm:pt>
    <dgm:pt modelId="{74E45DCE-ED34-4829-9468-6CF0CF019F1F}" type="pres">
      <dgm:prSet presAssocID="{CBE0EF05-E7D6-4B8A-B980-93996DAEED7C}" presName="horz1" presStyleCnt="0"/>
      <dgm:spPr/>
    </dgm:pt>
    <dgm:pt modelId="{3C2EFE67-9F16-4BE3-99CF-9183D5FB28A4}" type="pres">
      <dgm:prSet presAssocID="{CBE0EF05-E7D6-4B8A-B980-93996DAEED7C}" presName="tx1" presStyleLbl="revTx" presStyleIdx="4" presStyleCnt="9"/>
      <dgm:spPr/>
    </dgm:pt>
    <dgm:pt modelId="{E50996C6-84B6-4BF3-94DC-ACBAB2192666}" type="pres">
      <dgm:prSet presAssocID="{CBE0EF05-E7D6-4B8A-B980-93996DAEED7C}" presName="vert1" presStyleCnt="0"/>
      <dgm:spPr/>
    </dgm:pt>
    <dgm:pt modelId="{4D20E887-9211-4073-A823-3DDD0C84C7AD}" type="pres">
      <dgm:prSet presAssocID="{C3350483-3EA4-4105-B634-176691C27A9B}" presName="thickLine" presStyleLbl="alignNode1" presStyleIdx="5" presStyleCnt="9"/>
      <dgm:spPr/>
    </dgm:pt>
    <dgm:pt modelId="{7B3826FB-0723-4CFD-ADD7-39B051E04EBC}" type="pres">
      <dgm:prSet presAssocID="{C3350483-3EA4-4105-B634-176691C27A9B}" presName="horz1" presStyleCnt="0"/>
      <dgm:spPr/>
    </dgm:pt>
    <dgm:pt modelId="{A09C7956-9BDD-47E1-8A77-95FEF5D6D467}" type="pres">
      <dgm:prSet presAssocID="{C3350483-3EA4-4105-B634-176691C27A9B}" presName="tx1" presStyleLbl="revTx" presStyleIdx="5" presStyleCnt="9"/>
      <dgm:spPr/>
    </dgm:pt>
    <dgm:pt modelId="{264A8A09-6363-4CC3-BC1F-A32A3AE6E5EA}" type="pres">
      <dgm:prSet presAssocID="{C3350483-3EA4-4105-B634-176691C27A9B}" presName="vert1" presStyleCnt="0"/>
      <dgm:spPr/>
    </dgm:pt>
    <dgm:pt modelId="{FE4783BB-8257-4A13-8CDD-7DA5094336EC}" type="pres">
      <dgm:prSet presAssocID="{2C0AA004-511D-4CB5-9304-9040EB32953F}" presName="thickLine" presStyleLbl="alignNode1" presStyleIdx="6" presStyleCnt="9"/>
      <dgm:spPr/>
    </dgm:pt>
    <dgm:pt modelId="{89C48105-317A-46C2-9529-C14FC2AD87CB}" type="pres">
      <dgm:prSet presAssocID="{2C0AA004-511D-4CB5-9304-9040EB32953F}" presName="horz1" presStyleCnt="0"/>
      <dgm:spPr/>
    </dgm:pt>
    <dgm:pt modelId="{56ECE821-D8E0-410E-9435-9F1D5BF3CF58}" type="pres">
      <dgm:prSet presAssocID="{2C0AA004-511D-4CB5-9304-9040EB32953F}" presName="tx1" presStyleLbl="revTx" presStyleIdx="6" presStyleCnt="9"/>
      <dgm:spPr/>
    </dgm:pt>
    <dgm:pt modelId="{5FBA58BC-D082-4958-AA0C-C8B08A1BC924}" type="pres">
      <dgm:prSet presAssocID="{2C0AA004-511D-4CB5-9304-9040EB32953F}" presName="vert1" presStyleCnt="0"/>
      <dgm:spPr/>
    </dgm:pt>
    <dgm:pt modelId="{D5498671-C76C-411B-A3F4-DBC6ED782923}" type="pres">
      <dgm:prSet presAssocID="{8DE8C814-9DF6-4236-BE63-427FC6823E5F}" presName="thickLine" presStyleLbl="alignNode1" presStyleIdx="7" presStyleCnt="9"/>
      <dgm:spPr/>
    </dgm:pt>
    <dgm:pt modelId="{661E81DD-7B7A-4FA3-A7A1-E433A950741B}" type="pres">
      <dgm:prSet presAssocID="{8DE8C814-9DF6-4236-BE63-427FC6823E5F}" presName="horz1" presStyleCnt="0"/>
      <dgm:spPr/>
    </dgm:pt>
    <dgm:pt modelId="{BC436403-4E2C-4C1E-9F33-40F694086047}" type="pres">
      <dgm:prSet presAssocID="{8DE8C814-9DF6-4236-BE63-427FC6823E5F}" presName="tx1" presStyleLbl="revTx" presStyleIdx="7" presStyleCnt="9"/>
      <dgm:spPr/>
    </dgm:pt>
    <dgm:pt modelId="{1B4850E0-D3B7-46C8-ADFA-4983E981B413}" type="pres">
      <dgm:prSet presAssocID="{8DE8C814-9DF6-4236-BE63-427FC6823E5F}" presName="vert1" presStyleCnt="0"/>
      <dgm:spPr/>
    </dgm:pt>
    <dgm:pt modelId="{9015D599-949C-49D5-B376-B86CFCBC430D}" type="pres">
      <dgm:prSet presAssocID="{EAAE5A65-1BEF-4C06-865D-10C1C3336C21}" presName="thickLine" presStyleLbl="alignNode1" presStyleIdx="8" presStyleCnt="9"/>
      <dgm:spPr/>
    </dgm:pt>
    <dgm:pt modelId="{2FF1822D-1DF3-4374-9488-6F2ECEB93009}" type="pres">
      <dgm:prSet presAssocID="{EAAE5A65-1BEF-4C06-865D-10C1C3336C21}" presName="horz1" presStyleCnt="0"/>
      <dgm:spPr/>
    </dgm:pt>
    <dgm:pt modelId="{98632DE8-1ABB-4585-819F-6C2D76D1DA4B}" type="pres">
      <dgm:prSet presAssocID="{EAAE5A65-1BEF-4C06-865D-10C1C3336C21}" presName="tx1" presStyleLbl="revTx" presStyleIdx="8" presStyleCnt="9"/>
      <dgm:spPr/>
    </dgm:pt>
    <dgm:pt modelId="{EF5BA5CD-6709-4929-BA8D-99F6B4995A9B}" type="pres">
      <dgm:prSet presAssocID="{EAAE5A65-1BEF-4C06-865D-10C1C3336C21}" presName="vert1" presStyleCnt="0"/>
      <dgm:spPr/>
    </dgm:pt>
  </dgm:ptLst>
  <dgm:cxnLst>
    <dgm:cxn modelId="{194B1605-0225-4CBE-AD2A-C3AAC2F0068E}" srcId="{307933CC-419F-44A1-AE85-D00E3EB9E63E}" destId="{BE9B0A18-EF7B-457C-A755-EFE840F51285}" srcOrd="3" destOrd="0" parTransId="{5D1C5E4E-8C5E-4336-A06A-42ADF04C4ED1}" sibTransId="{E79A2631-BDF1-4C4E-9B19-D0722443BF97}"/>
    <dgm:cxn modelId="{B77BAF07-E970-46A3-9B4E-90AB8F14F164}" srcId="{307933CC-419F-44A1-AE85-D00E3EB9E63E}" destId="{8DE8C814-9DF6-4236-BE63-427FC6823E5F}" srcOrd="7" destOrd="0" parTransId="{5FA41364-9AC8-4FFE-89C5-D96601449D0B}" sibTransId="{638C374C-7A91-4217-8187-67801E3CDCC9}"/>
    <dgm:cxn modelId="{6024760C-DB7A-4316-BB8B-1E5C36DF1025}" type="presOf" srcId="{C3350483-3EA4-4105-B634-176691C27A9B}" destId="{A09C7956-9BDD-47E1-8A77-95FEF5D6D467}" srcOrd="0" destOrd="0" presId="urn:microsoft.com/office/officeart/2008/layout/LinedList"/>
    <dgm:cxn modelId="{799D5D13-FA2D-4AF8-903A-AF5FCA192399}" srcId="{307933CC-419F-44A1-AE85-D00E3EB9E63E}" destId="{BC106CB9-D589-4874-B8FD-DDBAF129519E}" srcOrd="1" destOrd="0" parTransId="{352905ED-DF0B-41BE-87CF-32B2EA2082CB}" sibTransId="{EFB8F8B4-7608-4AA6-9E70-619866BF63B8}"/>
    <dgm:cxn modelId="{E8808D16-D4A2-461A-9237-50237DEB1D46}" type="presOf" srcId="{BC106CB9-D589-4874-B8FD-DDBAF129519E}" destId="{CFABC325-133F-4937-95E5-E754B149B338}" srcOrd="0" destOrd="0" presId="urn:microsoft.com/office/officeart/2008/layout/LinedList"/>
    <dgm:cxn modelId="{FF2F155D-90FD-4098-BF98-CA3A3C1B75F8}" srcId="{307933CC-419F-44A1-AE85-D00E3EB9E63E}" destId="{2C0AA004-511D-4CB5-9304-9040EB32953F}" srcOrd="6" destOrd="0" parTransId="{51FB69C5-9176-4348-B2D1-F70A19E7919F}" sibTransId="{636B7730-0013-4A46-9FDA-73A705B3ADF0}"/>
    <dgm:cxn modelId="{D3A50F5F-B20E-4159-A4DC-213FEAF83D33}" type="presOf" srcId="{307933CC-419F-44A1-AE85-D00E3EB9E63E}" destId="{5BC73B1C-65F0-442B-8120-BED73CBF6B02}" srcOrd="0" destOrd="0" presId="urn:microsoft.com/office/officeart/2008/layout/LinedList"/>
    <dgm:cxn modelId="{85DD0975-4390-4474-8534-2E9DC725959F}" type="presOf" srcId="{98DA760E-A699-4B40-84F0-6F1724F73608}" destId="{C833B0E3-A3B0-4172-B8F0-D611F8AE56D2}" srcOrd="0" destOrd="0" presId="urn:microsoft.com/office/officeart/2008/layout/LinedList"/>
    <dgm:cxn modelId="{B2F48557-5864-4B02-BEFB-7663D2A54AF8}" srcId="{307933CC-419F-44A1-AE85-D00E3EB9E63E}" destId="{C3350483-3EA4-4105-B634-176691C27A9B}" srcOrd="5" destOrd="0" parTransId="{85386FFD-A2F9-46F8-BBFD-A8182382D16C}" sibTransId="{108A3AB7-7682-4B3F-A823-364751001CC6}"/>
    <dgm:cxn modelId="{E8B67589-B5CF-49A8-8260-E453674105C0}" type="presOf" srcId="{CBE0EF05-E7D6-4B8A-B980-93996DAEED7C}" destId="{3C2EFE67-9F16-4BE3-99CF-9183D5FB28A4}" srcOrd="0" destOrd="0" presId="urn:microsoft.com/office/officeart/2008/layout/LinedList"/>
    <dgm:cxn modelId="{B0B47395-CF3C-41C3-8AD5-734910532E7E}" type="presOf" srcId="{EAAE5A65-1BEF-4C06-865D-10C1C3336C21}" destId="{98632DE8-1ABB-4585-819F-6C2D76D1DA4B}" srcOrd="0" destOrd="0" presId="urn:microsoft.com/office/officeart/2008/layout/LinedList"/>
    <dgm:cxn modelId="{D0695F9D-7038-4414-BC8B-187A9E62E952}" type="presOf" srcId="{BE9B0A18-EF7B-457C-A755-EFE840F51285}" destId="{C4808EC6-0D19-46D4-A4BD-456D097DC78D}" srcOrd="0" destOrd="0" presId="urn:microsoft.com/office/officeart/2008/layout/LinedList"/>
    <dgm:cxn modelId="{F91FF49D-9C7D-4B81-9DF5-D9C338922217}" srcId="{307933CC-419F-44A1-AE85-D00E3EB9E63E}" destId="{EAAE5A65-1BEF-4C06-865D-10C1C3336C21}" srcOrd="8" destOrd="0" parTransId="{ECD984D8-2007-4DA5-BDED-06C56672D1D2}" sibTransId="{CA414413-AD2E-417D-AAC6-848D7D9F6328}"/>
    <dgm:cxn modelId="{0859ADA5-E8E3-4A96-8756-0CEF0BC251F0}" type="presOf" srcId="{350E82F0-FC4B-4A04-B1E7-9BB8DA8A4B29}" destId="{0D637A9F-F4A2-45DA-BB45-8FFBE09390B1}" srcOrd="0" destOrd="0" presId="urn:microsoft.com/office/officeart/2008/layout/LinedList"/>
    <dgm:cxn modelId="{3595A0AE-73D2-44E4-BAD1-2DE208783601}" type="presOf" srcId="{8DE8C814-9DF6-4236-BE63-427FC6823E5F}" destId="{BC436403-4E2C-4C1E-9F33-40F694086047}" srcOrd="0" destOrd="0" presId="urn:microsoft.com/office/officeart/2008/layout/LinedList"/>
    <dgm:cxn modelId="{BBF432B8-56FC-49F9-A3AF-657024B907A6}" srcId="{307933CC-419F-44A1-AE85-D00E3EB9E63E}" destId="{CBE0EF05-E7D6-4B8A-B980-93996DAEED7C}" srcOrd="4" destOrd="0" parTransId="{8E797780-34C8-4B9C-A531-A25073373A41}" sibTransId="{756CCDE2-79CE-4081-9138-378CFB54D5D7}"/>
    <dgm:cxn modelId="{A0007EEB-1ADA-47E8-B205-83B1F60C22A3}" type="presOf" srcId="{2C0AA004-511D-4CB5-9304-9040EB32953F}" destId="{56ECE821-D8E0-410E-9435-9F1D5BF3CF58}" srcOrd="0" destOrd="0" presId="urn:microsoft.com/office/officeart/2008/layout/LinedList"/>
    <dgm:cxn modelId="{912102F8-F571-4D65-A6CF-42B6831E7E19}" srcId="{307933CC-419F-44A1-AE85-D00E3EB9E63E}" destId="{350E82F0-FC4B-4A04-B1E7-9BB8DA8A4B29}" srcOrd="0" destOrd="0" parTransId="{F8464CA1-66F5-4CE1-9B0D-DC41CD05B31E}" sibTransId="{FA6B1013-8A57-44BC-B384-05B819FDA828}"/>
    <dgm:cxn modelId="{C2A3DBF8-67F1-4075-BD78-BEE4561B22EB}" srcId="{307933CC-419F-44A1-AE85-D00E3EB9E63E}" destId="{98DA760E-A699-4B40-84F0-6F1724F73608}" srcOrd="2" destOrd="0" parTransId="{BCBB11F0-7CEA-4AB2-BD55-3802AF39A1DC}" sibTransId="{CFC5BB82-6591-45E7-B0EA-9DE36BA2E365}"/>
    <dgm:cxn modelId="{9A12A6BB-B7E7-4861-A0FF-31E5BA0A8400}" type="presParOf" srcId="{5BC73B1C-65F0-442B-8120-BED73CBF6B02}" destId="{5CEB1416-01B2-4CA0-B307-C5A57213E6A4}" srcOrd="0" destOrd="0" presId="urn:microsoft.com/office/officeart/2008/layout/LinedList"/>
    <dgm:cxn modelId="{6C98BCD3-C413-4FCA-A956-E00F24954D6D}" type="presParOf" srcId="{5BC73B1C-65F0-442B-8120-BED73CBF6B02}" destId="{988691FF-6130-4ECC-B13B-E40864323E08}" srcOrd="1" destOrd="0" presId="urn:microsoft.com/office/officeart/2008/layout/LinedList"/>
    <dgm:cxn modelId="{A54319C3-992E-41AD-B62D-D9784E147046}" type="presParOf" srcId="{988691FF-6130-4ECC-B13B-E40864323E08}" destId="{0D637A9F-F4A2-45DA-BB45-8FFBE09390B1}" srcOrd="0" destOrd="0" presId="urn:microsoft.com/office/officeart/2008/layout/LinedList"/>
    <dgm:cxn modelId="{CD67F49F-ED75-4971-B070-BF274EDD5481}" type="presParOf" srcId="{988691FF-6130-4ECC-B13B-E40864323E08}" destId="{FEB5491C-7BCD-4988-916C-DFE5B17CE06C}" srcOrd="1" destOrd="0" presId="urn:microsoft.com/office/officeart/2008/layout/LinedList"/>
    <dgm:cxn modelId="{F1CC57C4-3876-4EDA-ACCD-CD72700CA4C7}" type="presParOf" srcId="{5BC73B1C-65F0-442B-8120-BED73CBF6B02}" destId="{A89DFC0B-71F3-4BE5-802D-5E2C480557A5}" srcOrd="2" destOrd="0" presId="urn:microsoft.com/office/officeart/2008/layout/LinedList"/>
    <dgm:cxn modelId="{B371CB20-8CEA-4AFA-83BB-E8D54C6F5B46}" type="presParOf" srcId="{5BC73B1C-65F0-442B-8120-BED73CBF6B02}" destId="{F3C9BE30-4FEE-47C1-87A7-4D8EA1F5BC9B}" srcOrd="3" destOrd="0" presId="urn:microsoft.com/office/officeart/2008/layout/LinedList"/>
    <dgm:cxn modelId="{089109FB-9706-480A-9E06-479DCE70BED8}" type="presParOf" srcId="{F3C9BE30-4FEE-47C1-87A7-4D8EA1F5BC9B}" destId="{CFABC325-133F-4937-95E5-E754B149B338}" srcOrd="0" destOrd="0" presId="urn:microsoft.com/office/officeart/2008/layout/LinedList"/>
    <dgm:cxn modelId="{42DF5A5B-EDE0-4EFD-BF70-AE5DE81E435C}" type="presParOf" srcId="{F3C9BE30-4FEE-47C1-87A7-4D8EA1F5BC9B}" destId="{B66D7D74-9A0B-4887-A69A-82BF282AC02C}" srcOrd="1" destOrd="0" presId="urn:microsoft.com/office/officeart/2008/layout/LinedList"/>
    <dgm:cxn modelId="{D17AF2A5-3496-4024-A16E-B6B317552EB0}" type="presParOf" srcId="{5BC73B1C-65F0-442B-8120-BED73CBF6B02}" destId="{353B3866-79BF-48A6-A212-7B8CBC50EA34}" srcOrd="4" destOrd="0" presId="urn:microsoft.com/office/officeart/2008/layout/LinedList"/>
    <dgm:cxn modelId="{3CEA485E-0336-47C1-B89C-4C88BFCF3DB5}" type="presParOf" srcId="{5BC73B1C-65F0-442B-8120-BED73CBF6B02}" destId="{D03419A3-AE2A-4657-BF34-76309DEC5C92}" srcOrd="5" destOrd="0" presId="urn:microsoft.com/office/officeart/2008/layout/LinedList"/>
    <dgm:cxn modelId="{F341E78A-4085-45B6-A8CB-454EC89D8C69}" type="presParOf" srcId="{D03419A3-AE2A-4657-BF34-76309DEC5C92}" destId="{C833B0E3-A3B0-4172-B8F0-D611F8AE56D2}" srcOrd="0" destOrd="0" presId="urn:microsoft.com/office/officeart/2008/layout/LinedList"/>
    <dgm:cxn modelId="{215A506C-EC3E-4E0A-BB87-C7207A85BB06}" type="presParOf" srcId="{D03419A3-AE2A-4657-BF34-76309DEC5C92}" destId="{FEF44827-7EC3-486B-AE9F-1C4351001590}" srcOrd="1" destOrd="0" presId="urn:microsoft.com/office/officeart/2008/layout/LinedList"/>
    <dgm:cxn modelId="{8B8A2860-9297-4868-898E-3D3FA071B628}" type="presParOf" srcId="{5BC73B1C-65F0-442B-8120-BED73CBF6B02}" destId="{9A44D60B-1B22-4E10-ADD3-97BD7E0D1F31}" srcOrd="6" destOrd="0" presId="urn:microsoft.com/office/officeart/2008/layout/LinedList"/>
    <dgm:cxn modelId="{EB9B29FD-76A2-48C5-8E2C-D22BCA5BBCC1}" type="presParOf" srcId="{5BC73B1C-65F0-442B-8120-BED73CBF6B02}" destId="{1D1656EB-D8DC-4E57-A454-9427A1CE4821}" srcOrd="7" destOrd="0" presId="urn:microsoft.com/office/officeart/2008/layout/LinedList"/>
    <dgm:cxn modelId="{2F7E68B5-11BF-4220-A46B-322C2D4BF301}" type="presParOf" srcId="{1D1656EB-D8DC-4E57-A454-9427A1CE4821}" destId="{C4808EC6-0D19-46D4-A4BD-456D097DC78D}" srcOrd="0" destOrd="0" presId="urn:microsoft.com/office/officeart/2008/layout/LinedList"/>
    <dgm:cxn modelId="{E4FF588D-46CF-4FA9-87BC-805BC7215E55}" type="presParOf" srcId="{1D1656EB-D8DC-4E57-A454-9427A1CE4821}" destId="{A4568524-1A5B-42E0-8888-AB83258497B3}" srcOrd="1" destOrd="0" presId="urn:microsoft.com/office/officeart/2008/layout/LinedList"/>
    <dgm:cxn modelId="{B27AF871-DDA2-477F-B08E-A2716068E544}" type="presParOf" srcId="{5BC73B1C-65F0-442B-8120-BED73CBF6B02}" destId="{9CBCC260-2F31-4AF8-A96A-629BEE944B52}" srcOrd="8" destOrd="0" presId="urn:microsoft.com/office/officeart/2008/layout/LinedList"/>
    <dgm:cxn modelId="{A982A118-1402-463E-9F50-315D02BAD760}" type="presParOf" srcId="{5BC73B1C-65F0-442B-8120-BED73CBF6B02}" destId="{74E45DCE-ED34-4829-9468-6CF0CF019F1F}" srcOrd="9" destOrd="0" presId="urn:microsoft.com/office/officeart/2008/layout/LinedList"/>
    <dgm:cxn modelId="{CEEE5612-997E-4D7B-B1C7-A41E2D60D5A3}" type="presParOf" srcId="{74E45DCE-ED34-4829-9468-6CF0CF019F1F}" destId="{3C2EFE67-9F16-4BE3-99CF-9183D5FB28A4}" srcOrd="0" destOrd="0" presId="urn:microsoft.com/office/officeart/2008/layout/LinedList"/>
    <dgm:cxn modelId="{5209AD23-17C3-4A98-AF66-DD37989F49C7}" type="presParOf" srcId="{74E45DCE-ED34-4829-9468-6CF0CF019F1F}" destId="{E50996C6-84B6-4BF3-94DC-ACBAB2192666}" srcOrd="1" destOrd="0" presId="urn:microsoft.com/office/officeart/2008/layout/LinedList"/>
    <dgm:cxn modelId="{E994A62B-B284-41D6-A41D-CA0F5F5EBCC8}" type="presParOf" srcId="{5BC73B1C-65F0-442B-8120-BED73CBF6B02}" destId="{4D20E887-9211-4073-A823-3DDD0C84C7AD}" srcOrd="10" destOrd="0" presId="urn:microsoft.com/office/officeart/2008/layout/LinedList"/>
    <dgm:cxn modelId="{B30C59F0-2C41-4BE5-AFBA-16B997116CE9}" type="presParOf" srcId="{5BC73B1C-65F0-442B-8120-BED73CBF6B02}" destId="{7B3826FB-0723-4CFD-ADD7-39B051E04EBC}" srcOrd="11" destOrd="0" presId="urn:microsoft.com/office/officeart/2008/layout/LinedList"/>
    <dgm:cxn modelId="{604AE412-C149-4C9B-B705-70A9E409ACC0}" type="presParOf" srcId="{7B3826FB-0723-4CFD-ADD7-39B051E04EBC}" destId="{A09C7956-9BDD-47E1-8A77-95FEF5D6D467}" srcOrd="0" destOrd="0" presId="urn:microsoft.com/office/officeart/2008/layout/LinedList"/>
    <dgm:cxn modelId="{3BAA941E-1D79-452C-B9E5-2A48F65ED72B}" type="presParOf" srcId="{7B3826FB-0723-4CFD-ADD7-39B051E04EBC}" destId="{264A8A09-6363-4CC3-BC1F-A32A3AE6E5EA}" srcOrd="1" destOrd="0" presId="urn:microsoft.com/office/officeart/2008/layout/LinedList"/>
    <dgm:cxn modelId="{369D7844-236C-470F-9BB9-A10BB6455485}" type="presParOf" srcId="{5BC73B1C-65F0-442B-8120-BED73CBF6B02}" destId="{FE4783BB-8257-4A13-8CDD-7DA5094336EC}" srcOrd="12" destOrd="0" presId="urn:microsoft.com/office/officeart/2008/layout/LinedList"/>
    <dgm:cxn modelId="{23CF426D-E4CF-4132-83A2-9FC7100BEBA9}" type="presParOf" srcId="{5BC73B1C-65F0-442B-8120-BED73CBF6B02}" destId="{89C48105-317A-46C2-9529-C14FC2AD87CB}" srcOrd="13" destOrd="0" presId="urn:microsoft.com/office/officeart/2008/layout/LinedList"/>
    <dgm:cxn modelId="{7E0B9E6F-815C-4F5C-84F1-2BD379090D9A}" type="presParOf" srcId="{89C48105-317A-46C2-9529-C14FC2AD87CB}" destId="{56ECE821-D8E0-410E-9435-9F1D5BF3CF58}" srcOrd="0" destOrd="0" presId="urn:microsoft.com/office/officeart/2008/layout/LinedList"/>
    <dgm:cxn modelId="{82E6E245-DC6E-40C0-A836-69496FDAB8ED}" type="presParOf" srcId="{89C48105-317A-46C2-9529-C14FC2AD87CB}" destId="{5FBA58BC-D082-4958-AA0C-C8B08A1BC924}" srcOrd="1" destOrd="0" presId="urn:microsoft.com/office/officeart/2008/layout/LinedList"/>
    <dgm:cxn modelId="{51BAAF6D-CF19-47FD-A18A-FB281AB53721}" type="presParOf" srcId="{5BC73B1C-65F0-442B-8120-BED73CBF6B02}" destId="{D5498671-C76C-411B-A3F4-DBC6ED782923}" srcOrd="14" destOrd="0" presId="urn:microsoft.com/office/officeart/2008/layout/LinedList"/>
    <dgm:cxn modelId="{12A30CB4-DE8F-4B4D-82EC-990A347F3318}" type="presParOf" srcId="{5BC73B1C-65F0-442B-8120-BED73CBF6B02}" destId="{661E81DD-7B7A-4FA3-A7A1-E433A950741B}" srcOrd="15" destOrd="0" presId="urn:microsoft.com/office/officeart/2008/layout/LinedList"/>
    <dgm:cxn modelId="{45194971-AF21-4473-B212-3E3756B759A0}" type="presParOf" srcId="{661E81DD-7B7A-4FA3-A7A1-E433A950741B}" destId="{BC436403-4E2C-4C1E-9F33-40F694086047}" srcOrd="0" destOrd="0" presId="urn:microsoft.com/office/officeart/2008/layout/LinedList"/>
    <dgm:cxn modelId="{C34B784A-15EA-479D-9E3D-3242E60E22A9}" type="presParOf" srcId="{661E81DD-7B7A-4FA3-A7A1-E433A950741B}" destId="{1B4850E0-D3B7-46C8-ADFA-4983E981B413}" srcOrd="1" destOrd="0" presId="urn:microsoft.com/office/officeart/2008/layout/LinedList"/>
    <dgm:cxn modelId="{21357E61-A514-4E46-A342-398791F32CAA}" type="presParOf" srcId="{5BC73B1C-65F0-442B-8120-BED73CBF6B02}" destId="{9015D599-949C-49D5-B376-B86CFCBC430D}" srcOrd="16" destOrd="0" presId="urn:microsoft.com/office/officeart/2008/layout/LinedList"/>
    <dgm:cxn modelId="{D4E41BB2-B833-435C-94E4-B03FC78354A2}" type="presParOf" srcId="{5BC73B1C-65F0-442B-8120-BED73CBF6B02}" destId="{2FF1822D-1DF3-4374-9488-6F2ECEB93009}" srcOrd="17" destOrd="0" presId="urn:microsoft.com/office/officeart/2008/layout/LinedList"/>
    <dgm:cxn modelId="{15D35731-FDE3-4E8C-88FC-BAA57DA55C64}" type="presParOf" srcId="{2FF1822D-1DF3-4374-9488-6F2ECEB93009}" destId="{98632DE8-1ABB-4585-819F-6C2D76D1DA4B}" srcOrd="0" destOrd="0" presId="urn:microsoft.com/office/officeart/2008/layout/LinedList"/>
    <dgm:cxn modelId="{3258E0CF-7787-44A5-AC60-A14E391618A9}" type="presParOf" srcId="{2FF1822D-1DF3-4374-9488-6F2ECEB93009}" destId="{EF5BA5CD-6709-4929-BA8D-99F6B4995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4F6BE4-B948-4E73-8C30-FBFC086A080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9BE392-8E69-4768-AE91-C3A8484FAEA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Java is a programming language and computing platform</a:t>
          </a:r>
          <a:r>
            <a:rPr lang="tr-TR"/>
            <a:t>, developed by James Gosling and</a:t>
          </a:r>
          <a:r>
            <a:rPr lang="en-US"/>
            <a:t> first released by Sun Microsystems in 1995.</a:t>
          </a:r>
        </a:p>
      </dgm:t>
    </dgm:pt>
    <dgm:pt modelId="{982BBCE5-B2BD-4966-A3F2-0125DE31439A}" type="parTrans" cxnId="{590F1F0C-B584-43DC-9BCD-48DE00332202}">
      <dgm:prSet/>
      <dgm:spPr/>
      <dgm:t>
        <a:bodyPr/>
        <a:lstStyle/>
        <a:p>
          <a:endParaRPr lang="en-US"/>
        </a:p>
      </dgm:t>
    </dgm:pt>
    <dgm:pt modelId="{1F17DC4A-9842-4F83-9074-49799D022B67}" type="sibTrans" cxnId="{590F1F0C-B584-43DC-9BCD-48DE00332202}">
      <dgm:prSet/>
      <dgm:spPr/>
      <dgm:t>
        <a:bodyPr/>
        <a:lstStyle/>
        <a:p>
          <a:endParaRPr lang="en-US"/>
        </a:p>
      </dgm:t>
    </dgm:pt>
    <dgm:pt modelId="{95B101C5-7606-44C8-BC64-264D2E430AA5}">
      <dgm:prSet/>
      <dgm:spPr/>
      <dgm:t>
        <a:bodyPr/>
        <a:lstStyle/>
        <a:p>
          <a:r>
            <a:rPr lang="en-US"/>
            <a:t>It has evolved from humble beginnings to power a large share of today’s digital world, by providing the reliable platform upon which many services and applications are built.</a:t>
          </a:r>
        </a:p>
      </dgm:t>
    </dgm:pt>
    <dgm:pt modelId="{24B3AE21-0212-4FC3-821F-60AF42B9AA98}" type="parTrans" cxnId="{415F2764-3B0A-41A3-893F-9F2BCC5931D4}">
      <dgm:prSet/>
      <dgm:spPr/>
      <dgm:t>
        <a:bodyPr/>
        <a:lstStyle/>
        <a:p>
          <a:endParaRPr lang="en-US"/>
        </a:p>
      </dgm:t>
    </dgm:pt>
    <dgm:pt modelId="{706028AC-2A78-479F-B85A-CA7EA095D77E}" type="sibTrans" cxnId="{415F2764-3B0A-41A3-893F-9F2BCC5931D4}">
      <dgm:prSet/>
      <dgm:spPr/>
      <dgm:t>
        <a:bodyPr/>
        <a:lstStyle/>
        <a:p>
          <a:endParaRPr lang="en-US"/>
        </a:p>
      </dgm:t>
    </dgm:pt>
    <dgm:pt modelId="{91D14D1B-85D6-484F-B919-5DC9E35C096D}">
      <dgm:prSet/>
      <dgm:spPr/>
      <dgm:t>
        <a:bodyPr/>
        <a:lstStyle/>
        <a:p>
          <a:r>
            <a:rPr lang="en-US"/>
            <a:t>New, innovative products and digital services designed for the future continue to rely on Java, as well.</a:t>
          </a:r>
        </a:p>
      </dgm:t>
    </dgm:pt>
    <dgm:pt modelId="{679221CD-8E2C-43EF-BE82-6E44C6C7860A}" type="parTrans" cxnId="{EB26E001-DCEA-4FFC-A443-9DF09728C78A}">
      <dgm:prSet/>
      <dgm:spPr/>
      <dgm:t>
        <a:bodyPr/>
        <a:lstStyle/>
        <a:p>
          <a:endParaRPr lang="en-US"/>
        </a:p>
      </dgm:t>
    </dgm:pt>
    <dgm:pt modelId="{04BF0537-093B-416A-AB79-3D7C124134BE}" type="sibTrans" cxnId="{EB26E001-DCEA-4FFC-A443-9DF09728C78A}">
      <dgm:prSet/>
      <dgm:spPr/>
      <dgm:t>
        <a:bodyPr/>
        <a:lstStyle/>
        <a:p>
          <a:endParaRPr lang="en-US"/>
        </a:p>
      </dgm:t>
    </dgm:pt>
    <dgm:pt modelId="{6A7040F9-B4C2-4CA9-934D-D65D5D140B90}" type="pres">
      <dgm:prSet presAssocID="{5F4F6BE4-B948-4E73-8C30-FBFC086A0803}" presName="linear" presStyleCnt="0">
        <dgm:presLayoutVars>
          <dgm:animLvl val="lvl"/>
          <dgm:resizeHandles val="exact"/>
        </dgm:presLayoutVars>
      </dgm:prSet>
      <dgm:spPr/>
    </dgm:pt>
    <dgm:pt modelId="{7A437932-FA0B-49B8-BF9D-8342800AF5D7}" type="pres">
      <dgm:prSet presAssocID="{D99BE392-8E69-4768-AE91-C3A8484FAE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DC3D13-4667-46C4-A641-51E7EC8A47CA}" type="pres">
      <dgm:prSet presAssocID="{1F17DC4A-9842-4F83-9074-49799D022B67}" presName="spacer" presStyleCnt="0"/>
      <dgm:spPr/>
    </dgm:pt>
    <dgm:pt modelId="{3DF74FF3-FCEA-4D47-B48E-4509E7299A04}" type="pres">
      <dgm:prSet presAssocID="{95B101C5-7606-44C8-BC64-264D2E430A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C663C8-289E-4ABE-95BF-5D9C247220A1}" type="pres">
      <dgm:prSet presAssocID="{706028AC-2A78-479F-B85A-CA7EA095D77E}" presName="spacer" presStyleCnt="0"/>
      <dgm:spPr/>
    </dgm:pt>
    <dgm:pt modelId="{27D342C2-5DEF-4921-8437-416D20FAA69F}" type="pres">
      <dgm:prSet presAssocID="{91D14D1B-85D6-484F-B919-5DC9E35C09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26E001-DCEA-4FFC-A443-9DF09728C78A}" srcId="{5F4F6BE4-B948-4E73-8C30-FBFC086A0803}" destId="{91D14D1B-85D6-484F-B919-5DC9E35C096D}" srcOrd="2" destOrd="0" parTransId="{679221CD-8E2C-43EF-BE82-6E44C6C7860A}" sibTransId="{04BF0537-093B-416A-AB79-3D7C124134BE}"/>
    <dgm:cxn modelId="{590F1F0C-B584-43DC-9BCD-48DE00332202}" srcId="{5F4F6BE4-B948-4E73-8C30-FBFC086A0803}" destId="{D99BE392-8E69-4768-AE91-C3A8484FAEAE}" srcOrd="0" destOrd="0" parTransId="{982BBCE5-B2BD-4966-A3F2-0125DE31439A}" sibTransId="{1F17DC4A-9842-4F83-9074-49799D022B67}"/>
    <dgm:cxn modelId="{415F2764-3B0A-41A3-893F-9F2BCC5931D4}" srcId="{5F4F6BE4-B948-4E73-8C30-FBFC086A0803}" destId="{95B101C5-7606-44C8-BC64-264D2E430AA5}" srcOrd="1" destOrd="0" parTransId="{24B3AE21-0212-4FC3-821F-60AF42B9AA98}" sibTransId="{706028AC-2A78-479F-B85A-CA7EA095D77E}"/>
    <dgm:cxn modelId="{6603B696-2059-4E21-9A13-974FD27AB502}" type="presOf" srcId="{5F4F6BE4-B948-4E73-8C30-FBFC086A0803}" destId="{6A7040F9-B4C2-4CA9-934D-D65D5D140B90}" srcOrd="0" destOrd="0" presId="urn:microsoft.com/office/officeart/2005/8/layout/vList2"/>
    <dgm:cxn modelId="{73280EAB-A3B9-4A55-8686-4A0A45EEBB32}" type="presOf" srcId="{D99BE392-8E69-4768-AE91-C3A8484FAEAE}" destId="{7A437932-FA0B-49B8-BF9D-8342800AF5D7}" srcOrd="0" destOrd="0" presId="urn:microsoft.com/office/officeart/2005/8/layout/vList2"/>
    <dgm:cxn modelId="{9CF23FB1-40BC-4952-B7AB-C0BFBD79CF49}" type="presOf" srcId="{91D14D1B-85D6-484F-B919-5DC9E35C096D}" destId="{27D342C2-5DEF-4921-8437-416D20FAA69F}" srcOrd="0" destOrd="0" presId="urn:microsoft.com/office/officeart/2005/8/layout/vList2"/>
    <dgm:cxn modelId="{5BD63EC3-67A0-480A-BAAC-29255E5CAF9A}" type="presOf" srcId="{95B101C5-7606-44C8-BC64-264D2E430AA5}" destId="{3DF74FF3-FCEA-4D47-B48E-4509E7299A04}" srcOrd="0" destOrd="0" presId="urn:microsoft.com/office/officeart/2005/8/layout/vList2"/>
    <dgm:cxn modelId="{006780AF-0A10-4A34-A040-56336F52C105}" type="presParOf" srcId="{6A7040F9-B4C2-4CA9-934D-D65D5D140B90}" destId="{7A437932-FA0B-49B8-BF9D-8342800AF5D7}" srcOrd="0" destOrd="0" presId="urn:microsoft.com/office/officeart/2005/8/layout/vList2"/>
    <dgm:cxn modelId="{9A73BACE-9216-4221-8C40-BB1B666A3C44}" type="presParOf" srcId="{6A7040F9-B4C2-4CA9-934D-D65D5D140B90}" destId="{C2DC3D13-4667-46C4-A641-51E7EC8A47CA}" srcOrd="1" destOrd="0" presId="urn:microsoft.com/office/officeart/2005/8/layout/vList2"/>
    <dgm:cxn modelId="{3D8AB145-0795-4FC0-B340-B8665A8B0CD2}" type="presParOf" srcId="{6A7040F9-B4C2-4CA9-934D-D65D5D140B90}" destId="{3DF74FF3-FCEA-4D47-B48E-4509E7299A04}" srcOrd="2" destOrd="0" presId="urn:microsoft.com/office/officeart/2005/8/layout/vList2"/>
    <dgm:cxn modelId="{A06C4020-7B91-4912-A04C-33307E2C8A09}" type="presParOf" srcId="{6A7040F9-B4C2-4CA9-934D-D65D5D140B90}" destId="{32C663C8-289E-4ABE-95BF-5D9C247220A1}" srcOrd="3" destOrd="0" presId="urn:microsoft.com/office/officeart/2005/8/layout/vList2"/>
    <dgm:cxn modelId="{FA6018BF-5657-433A-A250-3C81319DCDEF}" type="presParOf" srcId="{6A7040F9-B4C2-4CA9-934D-D65D5D140B90}" destId="{27D342C2-5DEF-4921-8437-416D20FAA6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80D9A-291C-4C9F-98A8-3774ED133DE7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E813AA-CF29-4BE0-8AA2-786E60CE7F92}">
      <dsp:nvSpPr>
        <dsp:cNvPr id="0" name=""/>
        <dsp:cNvSpPr/>
      </dsp:nvSpPr>
      <dsp:spPr>
        <a:xfrm>
          <a:off x="0" y="0"/>
          <a:ext cx="5607050" cy="246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Not an introduction to programming course</a:t>
          </a:r>
          <a:endParaRPr lang="en-US" sz="3300" kern="1200" dirty="0"/>
        </a:p>
      </dsp:txBody>
      <dsp:txXfrm>
        <a:off x="0" y="0"/>
        <a:ext cx="5607050" cy="2463799"/>
      </dsp:txXfrm>
    </dsp:sp>
    <dsp:sp modelId="{F74CA3A2-688D-4655-B6D0-E2DCAE51CCC3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4CEA9-50BE-451F-AEBD-663DB153D2B3}">
      <dsp:nvSpPr>
        <dsp:cNvPr id="0" name=""/>
        <dsp:cNvSpPr/>
      </dsp:nvSpPr>
      <dsp:spPr>
        <a:xfrm>
          <a:off x="0" y="2463799"/>
          <a:ext cx="5607050" cy="246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Not a data structures course</a:t>
          </a:r>
          <a:endParaRPr lang="en-US" sz="3300" kern="1200" dirty="0"/>
        </a:p>
      </dsp:txBody>
      <dsp:txXfrm>
        <a:off x="0" y="2463799"/>
        <a:ext cx="5607050" cy="2463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80E4-AB7A-4DCE-94F7-AD58A59AFE1D}">
      <dsp:nvSpPr>
        <dsp:cNvPr id="0" name=""/>
        <dsp:cNvSpPr/>
      </dsp:nvSpPr>
      <dsp:spPr>
        <a:xfrm>
          <a:off x="0" y="213529"/>
          <a:ext cx="5607050" cy="8494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Java - How to Program, Paul </a:t>
          </a:r>
          <a:r>
            <a:rPr lang="en-US" sz="2200" b="0" i="0" kern="1200" dirty="0" err="1"/>
            <a:t>Deitel</a:t>
          </a:r>
          <a:r>
            <a:rPr lang="en-US" sz="2200" b="0" i="0" kern="1200" dirty="0"/>
            <a:t> and Harvey </a:t>
          </a:r>
          <a:r>
            <a:rPr lang="en-US" sz="2200" b="0" i="0" kern="1200" dirty="0" err="1"/>
            <a:t>Deitel</a:t>
          </a:r>
          <a:r>
            <a:rPr lang="en-US" sz="2200" b="0" i="0" kern="1200" dirty="0"/>
            <a:t>, Prentice Hall, 2012</a:t>
          </a:r>
          <a:endParaRPr lang="en-US" sz="2200" b="0" kern="1200" dirty="0"/>
        </a:p>
      </dsp:txBody>
      <dsp:txXfrm>
        <a:off x="41465" y="254994"/>
        <a:ext cx="5524120" cy="766490"/>
      </dsp:txXfrm>
    </dsp:sp>
    <dsp:sp modelId="{59B469E7-BFB2-4F6C-9EE6-7330FE97BE36}">
      <dsp:nvSpPr>
        <dsp:cNvPr id="0" name=""/>
        <dsp:cNvSpPr/>
      </dsp:nvSpPr>
      <dsp:spPr>
        <a:xfrm>
          <a:off x="0" y="1126309"/>
          <a:ext cx="5607050" cy="84942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Java - An Introduction to Problem Solving and Programming, Walter </a:t>
          </a:r>
          <a:r>
            <a:rPr lang="en-US" sz="2200" b="0" i="0" kern="1200" dirty="0" err="1"/>
            <a:t>Savitch</a:t>
          </a:r>
          <a:r>
            <a:rPr lang="en-US" sz="2200" b="0" i="0" kern="1200" dirty="0"/>
            <a:t>, Pearson, 2012</a:t>
          </a:r>
          <a:r>
            <a:rPr lang="tr-TR" sz="2200" b="0" i="0" kern="1200"/>
            <a:t> </a:t>
          </a:r>
          <a:endParaRPr lang="en-US" sz="2200" b="0" kern="1200" dirty="0"/>
        </a:p>
      </dsp:txBody>
      <dsp:txXfrm>
        <a:off x="41465" y="1167774"/>
        <a:ext cx="5524120" cy="766490"/>
      </dsp:txXfrm>
    </dsp:sp>
    <dsp:sp modelId="{658AA705-B57C-43D1-A413-A54A4B076E13}">
      <dsp:nvSpPr>
        <dsp:cNvPr id="0" name=""/>
        <dsp:cNvSpPr/>
      </dsp:nvSpPr>
      <dsp:spPr>
        <a:xfrm>
          <a:off x="0" y="2039089"/>
          <a:ext cx="5607050" cy="84942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Oğuz Aslantürk Java Notları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1465" y="2080554"/>
        <a:ext cx="5524120" cy="766490"/>
      </dsp:txXfrm>
    </dsp:sp>
    <dsp:sp modelId="{01575B38-4BD1-4C7F-80B7-8A67CF814DE4}">
      <dsp:nvSpPr>
        <dsp:cNvPr id="0" name=""/>
        <dsp:cNvSpPr/>
      </dsp:nvSpPr>
      <dsp:spPr>
        <a:xfrm>
          <a:off x="0" y="2951869"/>
          <a:ext cx="5607050" cy="84942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Oracle Java Documentation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1465" y="2993334"/>
        <a:ext cx="5524120" cy="766490"/>
      </dsp:txXfrm>
    </dsp:sp>
    <dsp:sp modelId="{90C026D4-CAEF-4615-B392-EE8B8FFA3312}">
      <dsp:nvSpPr>
        <dsp:cNvPr id="0" name=""/>
        <dsp:cNvSpPr/>
      </dsp:nvSpPr>
      <dsp:spPr>
        <a:xfrm>
          <a:off x="0" y="3864650"/>
          <a:ext cx="5607050" cy="84942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javaTpoint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1465" y="3906115"/>
        <a:ext cx="5524120" cy="766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B1416-01B2-4CA0-B307-C5A57213E6A4}">
      <dsp:nvSpPr>
        <dsp:cNvPr id="0" name=""/>
        <dsp:cNvSpPr/>
      </dsp:nvSpPr>
      <dsp:spPr>
        <a:xfrm>
          <a:off x="0" y="503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37A9F-F4A2-45DA-BB45-8FFBE09390B1}">
      <dsp:nvSpPr>
        <dsp:cNvPr id="0" name=""/>
        <dsp:cNvSpPr/>
      </dsp:nvSpPr>
      <dsp:spPr>
        <a:xfrm>
          <a:off x="0" y="503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Java Programming Language and JVM</a:t>
          </a:r>
          <a:endParaRPr lang="en-US" sz="2100" kern="1200"/>
        </a:p>
      </dsp:txBody>
      <dsp:txXfrm>
        <a:off x="0" y="503"/>
        <a:ext cx="7729728" cy="458567"/>
      </dsp:txXfrm>
    </dsp:sp>
    <dsp:sp modelId="{A89DFC0B-71F3-4BE5-802D-5E2C480557A5}">
      <dsp:nvSpPr>
        <dsp:cNvPr id="0" name=""/>
        <dsp:cNvSpPr/>
      </dsp:nvSpPr>
      <dsp:spPr>
        <a:xfrm>
          <a:off x="0" y="459071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BC325-133F-4937-95E5-E754B149B338}">
      <dsp:nvSpPr>
        <dsp:cNvPr id="0" name=""/>
        <dsp:cNvSpPr/>
      </dsp:nvSpPr>
      <dsp:spPr>
        <a:xfrm>
          <a:off x="0" y="459071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Standard Input/Output</a:t>
          </a:r>
          <a:endParaRPr lang="en-US" sz="2100" kern="1200" dirty="0"/>
        </a:p>
      </dsp:txBody>
      <dsp:txXfrm>
        <a:off x="0" y="459071"/>
        <a:ext cx="7729728" cy="458567"/>
      </dsp:txXfrm>
    </dsp:sp>
    <dsp:sp modelId="{353B3866-79BF-48A6-A212-7B8CBC50EA34}">
      <dsp:nvSpPr>
        <dsp:cNvPr id="0" name=""/>
        <dsp:cNvSpPr/>
      </dsp:nvSpPr>
      <dsp:spPr>
        <a:xfrm>
          <a:off x="0" y="917639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3B0E3-A3B0-4172-B8F0-D611F8AE56D2}">
      <dsp:nvSpPr>
        <dsp:cNvPr id="0" name=""/>
        <dsp:cNvSpPr/>
      </dsp:nvSpPr>
      <dsp:spPr>
        <a:xfrm>
          <a:off x="0" y="917639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Primitive and Non-Primitive Data Types</a:t>
          </a:r>
          <a:endParaRPr lang="en-US" sz="2100" kern="1200" dirty="0"/>
        </a:p>
      </dsp:txBody>
      <dsp:txXfrm>
        <a:off x="0" y="917639"/>
        <a:ext cx="7729728" cy="458567"/>
      </dsp:txXfrm>
    </dsp:sp>
    <dsp:sp modelId="{9A44D60B-1B22-4E10-ADD3-97BD7E0D1F31}">
      <dsp:nvSpPr>
        <dsp:cNvPr id="0" name=""/>
        <dsp:cNvSpPr/>
      </dsp:nvSpPr>
      <dsp:spPr>
        <a:xfrm>
          <a:off x="0" y="1376206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8EC6-0D19-46D4-A4BD-456D097DC78D}">
      <dsp:nvSpPr>
        <dsp:cNvPr id="0" name=""/>
        <dsp:cNvSpPr/>
      </dsp:nvSpPr>
      <dsp:spPr>
        <a:xfrm>
          <a:off x="0" y="1376206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Declaring and Initializing Variables</a:t>
          </a:r>
          <a:endParaRPr lang="en-US" sz="2100" kern="1200" dirty="0"/>
        </a:p>
      </dsp:txBody>
      <dsp:txXfrm>
        <a:off x="0" y="1376206"/>
        <a:ext cx="7729728" cy="458567"/>
      </dsp:txXfrm>
    </dsp:sp>
    <dsp:sp modelId="{9CBCC260-2F31-4AF8-A96A-629BEE944B52}">
      <dsp:nvSpPr>
        <dsp:cNvPr id="0" name=""/>
        <dsp:cNvSpPr/>
      </dsp:nvSpPr>
      <dsp:spPr>
        <a:xfrm>
          <a:off x="0" y="1834774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FE67-9F16-4BE3-99CF-9183D5FB28A4}">
      <dsp:nvSpPr>
        <dsp:cNvPr id="0" name=""/>
        <dsp:cNvSpPr/>
      </dsp:nvSpPr>
      <dsp:spPr>
        <a:xfrm>
          <a:off x="0" y="1834774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Reserved Words</a:t>
          </a:r>
          <a:endParaRPr lang="en-US" sz="2100" kern="1200" dirty="0"/>
        </a:p>
      </dsp:txBody>
      <dsp:txXfrm>
        <a:off x="0" y="1834774"/>
        <a:ext cx="7729728" cy="458567"/>
      </dsp:txXfrm>
    </dsp:sp>
    <dsp:sp modelId="{4D20E887-9211-4073-A823-3DDD0C84C7AD}">
      <dsp:nvSpPr>
        <dsp:cNvPr id="0" name=""/>
        <dsp:cNvSpPr/>
      </dsp:nvSpPr>
      <dsp:spPr>
        <a:xfrm>
          <a:off x="0" y="2293341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C7956-9BDD-47E1-8A77-95FEF5D6D467}">
      <dsp:nvSpPr>
        <dsp:cNvPr id="0" name=""/>
        <dsp:cNvSpPr/>
      </dsp:nvSpPr>
      <dsp:spPr>
        <a:xfrm>
          <a:off x="0" y="2293341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Arrays</a:t>
          </a:r>
          <a:endParaRPr lang="en-US" sz="2100" kern="1200" dirty="0"/>
        </a:p>
      </dsp:txBody>
      <dsp:txXfrm>
        <a:off x="0" y="2293341"/>
        <a:ext cx="7729728" cy="458567"/>
      </dsp:txXfrm>
    </dsp:sp>
    <dsp:sp modelId="{FE4783BB-8257-4A13-8CDD-7DA5094336EC}">
      <dsp:nvSpPr>
        <dsp:cNvPr id="0" name=""/>
        <dsp:cNvSpPr/>
      </dsp:nvSpPr>
      <dsp:spPr>
        <a:xfrm>
          <a:off x="0" y="2751909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CE821-D8E0-410E-9435-9F1D5BF3CF58}">
      <dsp:nvSpPr>
        <dsp:cNvPr id="0" name=""/>
        <dsp:cNvSpPr/>
      </dsp:nvSpPr>
      <dsp:spPr>
        <a:xfrm>
          <a:off x="0" y="2751909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Conditions, For Loops and While Loops</a:t>
          </a:r>
          <a:endParaRPr lang="en-US" sz="2100" kern="1200" dirty="0"/>
        </a:p>
      </dsp:txBody>
      <dsp:txXfrm>
        <a:off x="0" y="2751909"/>
        <a:ext cx="7729728" cy="458567"/>
      </dsp:txXfrm>
    </dsp:sp>
    <dsp:sp modelId="{D5498671-C76C-411B-A3F4-DBC6ED782923}">
      <dsp:nvSpPr>
        <dsp:cNvPr id="0" name=""/>
        <dsp:cNvSpPr/>
      </dsp:nvSpPr>
      <dsp:spPr>
        <a:xfrm>
          <a:off x="0" y="3210476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36403-4E2C-4C1E-9F33-40F694086047}">
      <dsp:nvSpPr>
        <dsp:cNvPr id="0" name=""/>
        <dsp:cNvSpPr/>
      </dsp:nvSpPr>
      <dsp:spPr>
        <a:xfrm>
          <a:off x="0" y="3210476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Switch-Cases</a:t>
          </a:r>
          <a:endParaRPr lang="en-US" sz="2100" kern="1200" dirty="0"/>
        </a:p>
      </dsp:txBody>
      <dsp:txXfrm>
        <a:off x="0" y="3210476"/>
        <a:ext cx="7729728" cy="458567"/>
      </dsp:txXfrm>
    </dsp:sp>
    <dsp:sp modelId="{9015D599-949C-49D5-B376-B86CFCBC430D}">
      <dsp:nvSpPr>
        <dsp:cNvPr id="0" name=""/>
        <dsp:cNvSpPr/>
      </dsp:nvSpPr>
      <dsp:spPr>
        <a:xfrm>
          <a:off x="0" y="3669044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32DE8-1ABB-4585-819F-6C2D76D1DA4B}">
      <dsp:nvSpPr>
        <dsp:cNvPr id="0" name=""/>
        <dsp:cNvSpPr/>
      </dsp:nvSpPr>
      <dsp:spPr>
        <a:xfrm>
          <a:off x="0" y="3669044"/>
          <a:ext cx="7729728" cy="45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Methods</a:t>
          </a:r>
          <a:endParaRPr lang="en-US" sz="2100" kern="1200" dirty="0"/>
        </a:p>
      </dsp:txBody>
      <dsp:txXfrm>
        <a:off x="0" y="3669044"/>
        <a:ext cx="7729728" cy="458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37932-FA0B-49B8-BF9D-8342800AF5D7}">
      <dsp:nvSpPr>
        <dsp:cNvPr id="0" name=""/>
        <dsp:cNvSpPr/>
      </dsp:nvSpPr>
      <dsp:spPr>
        <a:xfrm>
          <a:off x="0" y="174332"/>
          <a:ext cx="5607050" cy="148407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 is a programming language and computing platform</a:t>
          </a:r>
          <a:r>
            <a:rPr lang="tr-TR" sz="2200" kern="1200"/>
            <a:t>, developed by James Gosling and</a:t>
          </a:r>
          <a:r>
            <a:rPr lang="en-US" sz="2200" kern="1200"/>
            <a:t> first released by Sun Microsystems in 1995.</a:t>
          </a:r>
        </a:p>
      </dsp:txBody>
      <dsp:txXfrm>
        <a:off x="72446" y="246778"/>
        <a:ext cx="5462158" cy="1339179"/>
      </dsp:txXfrm>
    </dsp:sp>
    <dsp:sp modelId="{3DF74FF3-FCEA-4D47-B48E-4509E7299A04}">
      <dsp:nvSpPr>
        <dsp:cNvPr id="0" name=""/>
        <dsp:cNvSpPr/>
      </dsp:nvSpPr>
      <dsp:spPr>
        <a:xfrm>
          <a:off x="0" y="1721764"/>
          <a:ext cx="5607050" cy="1484071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has evolved from humble beginnings to power a large share of today’s digital world, by providing the reliable platform upon which many services and applications are built.</a:t>
          </a:r>
        </a:p>
      </dsp:txBody>
      <dsp:txXfrm>
        <a:off x="72446" y="1794210"/>
        <a:ext cx="5462158" cy="1339179"/>
      </dsp:txXfrm>
    </dsp:sp>
    <dsp:sp modelId="{27D342C2-5DEF-4921-8437-416D20FAA69F}">
      <dsp:nvSpPr>
        <dsp:cNvPr id="0" name=""/>
        <dsp:cNvSpPr/>
      </dsp:nvSpPr>
      <dsp:spPr>
        <a:xfrm>
          <a:off x="0" y="3269195"/>
          <a:ext cx="5607050" cy="1484071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New, innovative products and digital services designed for the future continue to rely on Java, as well.</a:t>
          </a:r>
        </a:p>
      </dsp:txBody>
      <dsp:txXfrm>
        <a:off x="72446" y="3341641"/>
        <a:ext cx="5462158" cy="133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17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5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59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3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988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0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0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6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2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41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7D5A2FC-32F1-4832-9344-E728FB429C5C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6EF253-53D6-44E1-8344-2DCEC12361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5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tuacm/ITU-ACM-21-22-OOP-With-Java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java.html#code=public%20class%20ReferenceTypesExample%20%7B%0A%0A%20%20%20%20public%20static%20void%20swap_integers_in_array%28int%5B%5D%20arr%29%20%7B%0A%20%20%20%20%20%20%20%20int%20temp%20%3D%20arr%5B0%5D%3B%0A%20%20%20%20%20%20%20%20arr%5B0%5D%20%3D%20arr%5B1%5D%3B%0A%20%20%20%20%20%20%20%20arr%5B1%5D%20%3D%20temp%3B%0A%20%20%20%20%7D%0A%0A%20%20%20%20public%20static%20void%20main%28String%5B%5D%20args%29%20%7B%0A%0A%20%20%20%20%20%20%20%20int%5B%5D%20arr%20%3D%20%7B3,%205%7D%3B%0A%0A%20%20%20%20%20%20%20%20System.out.println%28%22first%20time%20in%20main%3A%22%29%3B%0A%20%20%20%20%20%20%20%20System.out.println%28%22arr%5B0%5D%20%3D%20%22%20%2B%20arr%5B0%5D%29%3B%0A%20%20%20%20%20%20%20%20System.out.println%28%22arr%5B1%5D%20%3D%20%22%20%2B%20arr%5B1%5D%29%3B%0A%0A%20%20%20%20%20%20%20%20swap_integers_in_array%28arr%29%3B%0A%0A%20%20%20%20%20%20%20%20System.out.println%28%22second%20time%20in%20main%3A%22%29%3B%0A%20%20%20%20%20%20%20%20System.out.println%28%22arr%5B0%5D%20%3D%20%22%20%2B%20arr%5B0%5D%29%3B%0A%20%20%20%20%20%20%20%20System.out.println%28%22arr%5B1%5D%20%3D%20%22%20%2B%20arr%5B1%5D%29%3B%0A%20%20%20%20%7D%0A%7D&amp;cumulative=false&amp;heapPrimitives=nevernest&amp;mode=edit&amp;origin=opt-frontend.js&amp;py=java&amp;rawInputLstJSON=%5B%5D&amp;textReferences=false" TargetMode="External"/><Relationship Id="rId2" Type="http://schemas.openxmlformats.org/officeDocument/2006/relationships/hyperlink" Target="https://pythontutor.com/java.html#code=public%20class%20PrimitiveTypesExample%20%7B%0A%0A%20%20%20%20public%20static%20void%20swap_integers%28int%20x,%20int%20y%29%20%7B%0A%20%20%20%20%20%20%20%20int%20temp%20%3D%20x%3B%0A%20%20%20%20%20%20%20%20x%20%3D%20y%3B%0A%20%20%20%20%20%20%20%20y%20%3D%20temp%3B%0A%20%20%20%20%7D%0A%0A%20%20%20%20public%20static%20void%20main%28String%5B%5D%20args%29%20%7B%0A%0A%20%20%20%20%20%20%20%20int%20x%20%3D%203%3B%0A%20%20%20%20%20%20%20%20int%20y%20%3D%205%3B%0A%0A%20%20%20%20%20%20%20%20System.out.println%28%22first%20time%20in%20main%3A%22%29%3B%0A%20%20%20%20%20%20%20%20System.out.println%28%22x%20%3D%20%22%20%2B%20x%29%3B%0A%20%20%20%20%20%20%20%20System.out.println%28%22y%20%3D%20%22%20%2B%20y%29%3B%0A%0A%20%20%20%20%20%20%20%20swap_integers%28x,%20y%29%3B%0A%0A%20%20%20%20%20%20%20%20System.out.println%28%22second%20time%20in%20main%3A%22%29%3B%0A%20%20%20%20%20%20%20%20System.out.println%28%22x%20%3D%20%22%20%2B%20x%29%3B%0A%20%20%20%20%20%20%20%20System.out.println%28%22y%20%3D%20%22%20%2B%20y%29%3B%0A%20%20%20%20%7D%0A%7D&amp;cumulative=false&amp;heapPrimitives=nevernest&amp;mode=edit&amp;origin=opt-frontend.js&amp;py=java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5729-1B1A-4ACE-94B1-C537808AE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81844"/>
            <a:ext cx="8991600" cy="1645920"/>
          </a:xfrm>
        </p:spPr>
        <p:txBody>
          <a:bodyPr/>
          <a:lstStyle/>
          <a:p>
            <a:r>
              <a:rPr lang="tr-T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Object orıented programmıng wıth Java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AE2-9F39-47D5-9B8B-7C15CF38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6544" y="3715141"/>
            <a:ext cx="6801612" cy="209264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tr-TR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Instructors:</a:t>
            </a:r>
          </a:p>
          <a:p>
            <a:pPr marL="0" indent="0" algn="l">
              <a:buNone/>
            </a:pPr>
            <a:r>
              <a:rPr lang="tr-TR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Boran Kahraman</a:t>
            </a:r>
          </a:p>
          <a:p>
            <a:pPr marL="0" indent="0" algn="l">
              <a:buNone/>
            </a:pPr>
            <a:r>
              <a:rPr lang="tr-TR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Buse Orak</a:t>
            </a:r>
          </a:p>
          <a:p>
            <a:pPr algn="l"/>
            <a:endParaRPr lang="tr-T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tr-TR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tr-TR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27A4FE2-1C42-4704-BF55-B2CB4F8D49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24400" y="2927764"/>
            <a:ext cx="3667400" cy="36673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764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0F69F-B243-475A-B4F8-B48C96C24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0" t="3611" r="43125" b="52316"/>
          <a:stretch/>
        </p:blipFill>
        <p:spPr>
          <a:xfrm>
            <a:off x="576261" y="647701"/>
            <a:ext cx="5412537" cy="3725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95EC0-BAF7-4C33-BDBE-60A1B7F1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0" t="51667" b="26250"/>
          <a:stretch/>
        </p:blipFill>
        <p:spPr>
          <a:xfrm>
            <a:off x="1271587" y="4890386"/>
            <a:ext cx="9648826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0EBBC-C26A-42BD-B962-A2BE7ED72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0" t="47079" r="43125" b="22084"/>
          <a:stretch/>
        </p:blipFill>
        <p:spPr>
          <a:xfrm>
            <a:off x="6341223" y="1210376"/>
            <a:ext cx="5399098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8413AD8-02D7-4F10-ADDB-031D82937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E17C7-C8BC-4500-84B3-4A4B8473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tr-TR" sz="3800" dirty="0">
                <a:solidFill>
                  <a:schemeClr val="bg1"/>
                </a:solidFill>
              </a:rPr>
              <a:t>PRI</a:t>
            </a:r>
            <a:r>
              <a:rPr lang="en-US" sz="3800" dirty="0">
                <a:solidFill>
                  <a:schemeClr val="bg1"/>
                </a:solidFill>
              </a:rPr>
              <a:t>m</a:t>
            </a:r>
            <a:r>
              <a:rPr lang="tr-TR" sz="3800" dirty="0">
                <a:solidFill>
                  <a:schemeClr val="bg1"/>
                </a:solidFill>
              </a:rPr>
              <a:t>I</a:t>
            </a:r>
            <a:r>
              <a:rPr lang="en-US" sz="3800" dirty="0">
                <a:solidFill>
                  <a:schemeClr val="bg1"/>
                </a:solidFill>
              </a:rPr>
              <a:t>t</a:t>
            </a:r>
            <a:r>
              <a:rPr lang="tr-TR" sz="3800" dirty="0">
                <a:solidFill>
                  <a:schemeClr val="bg1"/>
                </a:solidFill>
              </a:rPr>
              <a:t>IVE</a:t>
            </a:r>
            <a:r>
              <a:rPr lang="en-US" sz="3800" dirty="0">
                <a:solidFill>
                  <a:schemeClr val="bg1"/>
                </a:solidFill>
              </a:rPr>
              <a:t> and non-</a:t>
            </a:r>
            <a:r>
              <a:rPr lang="tr-TR" sz="3800" dirty="0">
                <a:solidFill>
                  <a:schemeClr val="bg1"/>
                </a:solidFill>
              </a:rPr>
              <a:t>PRIMITIVE</a:t>
            </a:r>
            <a:r>
              <a:rPr lang="en-US" sz="3800" dirty="0">
                <a:solidFill>
                  <a:schemeClr val="bg1"/>
                </a:solidFill>
              </a:rPr>
              <a:t>       data types</a:t>
            </a:r>
          </a:p>
        </p:txBody>
      </p:sp>
      <p:graphicFrame>
        <p:nvGraphicFramePr>
          <p:cNvPr id="20" name="Table 150">
            <a:extLst>
              <a:ext uri="{FF2B5EF4-FFF2-40B4-BE49-F238E27FC236}">
                <a16:creationId xmlns:a16="http://schemas.microsoft.com/office/drawing/2014/main" id="{C75158D2-6BE8-4ABF-AA70-FF3A077D8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703633"/>
              </p:ext>
            </p:extLst>
          </p:nvPr>
        </p:nvGraphicFramePr>
        <p:xfrm>
          <a:off x="5297763" y="1296037"/>
          <a:ext cx="6250771" cy="41050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5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099"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Type Name 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tr-TR" sz="1600" dirty="0">
                          <a:solidFill>
                            <a:srgbClr val="FFFFFF"/>
                          </a:solidFill>
                          <a:sym typeface="Helvetica"/>
                        </a:rPr>
                        <a:t>Default Values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Memory Used 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sym typeface="Helvetica"/>
                        </a:rPr>
                        <a:t>Range of Values 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4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byte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600" dirty="0">
                          <a:sym typeface="Helvetica"/>
                        </a:rPr>
                        <a:t>0</a:t>
                      </a:r>
                      <a:endParaRPr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1 byte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-128 to 127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4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short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600" dirty="0">
                          <a:sym typeface="Helvetica"/>
                        </a:rPr>
                        <a:t>0</a:t>
                      </a:r>
                      <a:endParaRPr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2 bytes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-32,768 to 32,767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4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int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600" dirty="0">
                          <a:sym typeface="Helvetica"/>
                        </a:rPr>
                        <a:t>0</a:t>
                      </a:r>
                      <a:endParaRPr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4 bytes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-2,147,483,648 to 2,147,483,647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09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long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600" dirty="0">
                          <a:sym typeface="Helvetica"/>
                        </a:rPr>
                        <a:t>0L</a:t>
                      </a:r>
                      <a:endParaRPr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8 bytes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-9,223,372,036,8547,75,808 to 9,223,372,036,854,775,807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09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float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600" dirty="0">
                          <a:sym typeface="Helvetica"/>
                        </a:rPr>
                        <a:t>0.0f</a:t>
                      </a:r>
                      <a:endParaRPr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4 bytes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±3.40282347 × 10+38 to ±1.40239846 × 10−45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64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double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600" dirty="0">
                          <a:sym typeface="Helvetica"/>
                        </a:rPr>
                        <a:t>0.0d</a:t>
                      </a:r>
                      <a:endParaRPr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8 bytes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±1.79769313486231570 × 10+308 to ±4.94065645841246544 × 10−324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922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char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tr-TR" sz="1600" dirty="0">
                          <a:sym typeface="Helvetica"/>
                        </a:rPr>
                        <a:t>'\u0000'</a:t>
                      </a:r>
                      <a:endParaRPr lang="tr-TR"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2 bytes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All Unicode values from 0 to 65,535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4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boolean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 dirty="0">
                          <a:sym typeface="Helvetica"/>
                        </a:rPr>
                        <a:t> </a:t>
                      </a:r>
                      <a:r>
                        <a:rPr lang="tr-TR" sz="1600" dirty="0">
                          <a:sym typeface="Helvetica"/>
                        </a:rPr>
                        <a:t>false</a:t>
                      </a:r>
                      <a:endParaRPr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600">
                          <a:sym typeface="Helvetica"/>
                        </a:rPr>
                        <a:t>1 bit </a:t>
                      </a:r>
                      <a:endParaRPr sz="1600" b="1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tr-TR" sz="1600" dirty="0">
                          <a:sym typeface="Helvetica"/>
                        </a:rPr>
                        <a:t>t</a:t>
                      </a:r>
                      <a:r>
                        <a:rPr sz="1600" dirty="0">
                          <a:sym typeface="Helvetica"/>
                        </a:rPr>
                        <a:t>rue or false  </a:t>
                      </a:r>
                      <a:endParaRPr sz="1600" b="1" dirty="0">
                        <a:sym typeface="Helvetica"/>
                      </a:endParaRPr>
                    </a:p>
                  </a:txBody>
                  <a:tcPr marL="15163" marR="15163" marT="15163" marB="15163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74D84-6673-4161-ADD4-1A7172E8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DeCLARING AND INITIALIZING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57E98A-0182-40E1-99C2-D6FF6C97A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34" t="3495" r="30024" b="38770"/>
          <a:stretch/>
        </p:blipFill>
        <p:spPr>
          <a:xfrm>
            <a:off x="4820412" y="802767"/>
            <a:ext cx="656491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CE91-822A-44B5-B1BE-2FC01D2B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castıng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6FF8-B43F-4E90-80AE-0E468469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casting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when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you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assign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value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one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primitive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another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Widening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Casting</a:t>
            </a:r>
            <a:r>
              <a:rPr lang="tr-TR" dirty="0">
                <a:ea typeface="+mn-lt"/>
                <a:cs typeface="+mn-lt"/>
              </a:rPr>
              <a:t> (</a:t>
            </a:r>
            <a:r>
              <a:rPr lang="tr-TR" dirty="0" err="1">
                <a:ea typeface="+mn-lt"/>
                <a:cs typeface="+mn-lt"/>
              </a:rPr>
              <a:t>automatically</a:t>
            </a:r>
            <a:r>
              <a:rPr lang="tr-TR" dirty="0">
                <a:ea typeface="+mn-lt"/>
                <a:cs typeface="+mn-lt"/>
              </a:rPr>
              <a:t>) - </a:t>
            </a:r>
            <a:r>
              <a:rPr lang="tr-TR" dirty="0" err="1">
                <a:ea typeface="+mn-lt"/>
                <a:cs typeface="+mn-lt"/>
              </a:rPr>
              <a:t>converting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smaller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larger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size</a:t>
            </a:r>
            <a:br>
              <a:rPr lang="tr-TR" dirty="0">
                <a:ea typeface="+mn-lt"/>
                <a:cs typeface="+mn-lt"/>
              </a:rPr>
            </a:br>
            <a:r>
              <a:rPr lang="tr-TR" dirty="0" err="1">
                <a:ea typeface="+mn-lt"/>
                <a:cs typeface="+mn-lt"/>
              </a:rPr>
              <a:t>byte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short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char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int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long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float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double</a:t>
            </a:r>
            <a:br>
              <a:rPr lang="tr-TR" dirty="0">
                <a:latin typeface="Consolas"/>
              </a:rPr>
            </a:br>
            <a:br>
              <a:rPr lang="tr-TR" dirty="0">
                <a:latin typeface="Consolas"/>
              </a:rPr>
            </a:br>
            <a:endParaRPr lang="tr-TR">
              <a:latin typeface="Consolas"/>
            </a:endParaRPr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Narrowing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Casting</a:t>
            </a:r>
            <a:r>
              <a:rPr lang="tr-TR" dirty="0">
                <a:ea typeface="+mn-lt"/>
                <a:cs typeface="+mn-lt"/>
              </a:rPr>
              <a:t> (</a:t>
            </a:r>
            <a:r>
              <a:rPr lang="tr-TR" dirty="0" err="1">
                <a:ea typeface="+mn-lt"/>
                <a:cs typeface="+mn-lt"/>
              </a:rPr>
              <a:t>manually</a:t>
            </a:r>
            <a:r>
              <a:rPr lang="tr-TR" dirty="0">
                <a:ea typeface="+mn-lt"/>
                <a:cs typeface="+mn-lt"/>
              </a:rPr>
              <a:t>) - </a:t>
            </a:r>
            <a:r>
              <a:rPr lang="tr-TR" dirty="0" err="1">
                <a:ea typeface="+mn-lt"/>
                <a:cs typeface="+mn-lt"/>
              </a:rPr>
              <a:t>converting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larger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smaller</a:t>
            </a:r>
            <a:r>
              <a:rPr lang="tr-TR" dirty="0">
                <a:ea typeface="+mn-lt"/>
                <a:cs typeface="+mn-lt"/>
              </a:rPr>
              <a:t> size </a:t>
            </a:r>
            <a:r>
              <a:rPr lang="tr-TR" dirty="0" err="1">
                <a:ea typeface="+mn-lt"/>
                <a:cs typeface="+mn-lt"/>
              </a:rPr>
              <a:t>type</a:t>
            </a:r>
            <a:br>
              <a:rPr lang="tr-TR" dirty="0">
                <a:ea typeface="+mn-lt"/>
                <a:cs typeface="+mn-lt"/>
              </a:rPr>
            </a:br>
            <a:r>
              <a:rPr lang="tr-TR" dirty="0" err="1">
                <a:ea typeface="+mn-lt"/>
                <a:cs typeface="+mn-lt"/>
              </a:rPr>
              <a:t>double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float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long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int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char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short</a:t>
            </a:r>
            <a:r>
              <a:rPr lang="tr-TR" dirty="0">
                <a:ea typeface="+mn-lt"/>
                <a:cs typeface="+mn-lt"/>
              </a:rPr>
              <a:t> -&gt; </a:t>
            </a:r>
            <a:r>
              <a:rPr lang="tr-TR" dirty="0" err="1">
                <a:latin typeface="Consolas"/>
              </a:rPr>
              <a:t>byte</a:t>
            </a:r>
            <a:endParaRPr lang="tr-TR" dirty="0" err="1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08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82146-46A0-4FFA-879B-0FC4C452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Reserved words</a:t>
            </a:r>
          </a:p>
        </p:txBody>
      </p:sp>
      <p:graphicFrame>
        <p:nvGraphicFramePr>
          <p:cNvPr id="7" name="Table 161">
            <a:extLst>
              <a:ext uri="{FF2B5EF4-FFF2-40B4-BE49-F238E27FC236}">
                <a16:creationId xmlns:a16="http://schemas.microsoft.com/office/drawing/2014/main" id="{6FCBEE83-08AE-4B4F-9437-B78AC3160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206996"/>
              </p:ext>
            </p:extLst>
          </p:nvPr>
        </p:nvGraphicFramePr>
        <p:xfrm>
          <a:off x="4914899" y="1926953"/>
          <a:ext cx="7115174" cy="3004101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1310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abstract</a:t>
                      </a:r>
                      <a:endParaRPr sz="1400" b="1" cap="none" spc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assert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boolean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break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byte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case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catch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char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class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const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continue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default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double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do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else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enum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extends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FALSE</a:t>
                      </a:r>
                      <a:endParaRPr sz="1400" b="1" cap="none" spc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final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finally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float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for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goto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if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implements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import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instanceof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int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interface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long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native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new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null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package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private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protected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public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return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short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static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strictfp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super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switch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synchronized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this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throw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throws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transient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789"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TRUE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try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void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volatile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while</a:t>
                      </a:r>
                      <a:endParaRPr sz="1400" b="1" cap="none" spc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sz="140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Helvetica"/>
                        </a:rPr>
                        <a:t> </a:t>
                      </a:r>
                      <a:endParaRPr sz="1400" b="1" cap="none" spc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Helvetica"/>
                      </a:endParaRPr>
                    </a:p>
                  </a:txBody>
                  <a:tcPr marL="11023" marR="11023" marT="11023" marB="79368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95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7E7B1-C3C5-4017-8D0D-F32C982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Arrays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7A7F00-029A-4085-8357-6121C0FFB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5" t="3750" r="44219" b="70417"/>
          <a:stretch/>
        </p:blipFill>
        <p:spPr>
          <a:xfrm>
            <a:off x="2556676" y="2482596"/>
            <a:ext cx="7090322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2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69441-9FF9-41D2-B533-DFE96462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For loops and contıdıtons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B8D10-CF54-45C6-91B1-25A20744B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3" t="31400" r="44141" b="33611"/>
          <a:stretch/>
        </p:blipFill>
        <p:spPr>
          <a:xfrm>
            <a:off x="3484376" y="2482596"/>
            <a:ext cx="5234921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2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DEFAD-EC1F-4F9E-8429-D50F6CBA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Whıle loop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0CA1DA-0A6C-4D21-B644-F939270F6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2" t="53472" r="44141" b="20139"/>
          <a:stretch/>
        </p:blipFill>
        <p:spPr>
          <a:xfrm>
            <a:off x="2631267" y="2482596"/>
            <a:ext cx="6941140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9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F742F-3581-468C-A586-1980717A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Swıtch-cases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3CB67-B040-4D6F-8F69-059B74E9E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5" t="2916" r="38175" b="8195"/>
          <a:stretch/>
        </p:blipFill>
        <p:spPr>
          <a:xfrm>
            <a:off x="5647655" y="195549"/>
            <a:ext cx="5763295" cy="64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PU with binary numbers and blueprint">
            <a:extLst>
              <a:ext uri="{FF2B5EF4-FFF2-40B4-BE49-F238E27FC236}">
                <a16:creationId xmlns:a16="http://schemas.microsoft.com/office/drawing/2014/main" id="{1370C4EE-FC58-4D12-B8DA-CC7ADE3F1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3" r="16605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B1504-A1EC-4DDD-B5A3-38767DDB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Aım of thıs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D9FD-7250-4137-A030-5A08E2AC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Understanding the concepts of Object Oriented Programming with Java</a:t>
            </a:r>
          </a:p>
          <a:p>
            <a:pPr lvl="2"/>
            <a:r>
              <a:rPr lang="tr-T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 and Objects</a:t>
            </a:r>
          </a:p>
          <a:p>
            <a:pPr lvl="2"/>
            <a:r>
              <a:rPr lang="tr-T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</a:p>
          <a:p>
            <a:pPr lvl="2"/>
            <a:r>
              <a:rPr lang="tr-T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Inheritance</a:t>
            </a:r>
          </a:p>
          <a:p>
            <a:pPr lvl="2"/>
            <a:r>
              <a:rPr lang="tr-T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Polymorphism</a:t>
            </a:r>
          </a:p>
          <a:p>
            <a:pPr lvl="2"/>
            <a:r>
              <a:rPr lang="tr-T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72958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B8BC5-7C08-476E-89FC-4954755D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dirty="0"/>
              <a:t>Method keywords</a:t>
            </a:r>
            <a:br>
              <a:rPr lang="tr-TR" dirty="0"/>
            </a:br>
            <a:r>
              <a:rPr lang="tr-TR" dirty="0"/>
              <a:t>access modıfıers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2CFC63-4ADD-4FC7-93A0-221CACC49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1" t="29861" r="26015" b="40833"/>
          <a:stretch/>
        </p:blipFill>
        <p:spPr>
          <a:xfrm>
            <a:off x="1444752" y="2569244"/>
            <a:ext cx="9314170" cy="27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5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4250B-C6D2-469F-8025-13B5713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Method keywords</a:t>
            </a:r>
            <a:br>
              <a:rPr lang="tr-TR" dirty="0"/>
            </a:br>
            <a:r>
              <a:rPr lang="tr-TR" dirty="0"/>
              <a:t>return type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E67F7-23DA-4EB6-A85A-356AA030F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7" t="3195" r="47812" b="63333"/>
          <a:stretch/>
        </p:blipFill>
        <p:spPr>
          <a:xfrm>
            <a:off x="3639315" y="2482596"/>
            <a:ext cx="4925043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5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1CCD-608C-4DCE-B0EE-E8E88C58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3000" dirty="0">
                <a:solidFill>
                  <a:srgbClr val="FFFFFF"/>
                </a:solidFill>
              </a:rPr>
              <a:t>call by value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014987-002F-4C2C-A0BB-A620B33E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tr-TR" sz="2800" dirty="0">
                <a:hlinkClick r:id="rId2"/>
              </a:rPr>
              <a:t>Pass Primitive Type</a:t>
            </a:r>
            <a:endParaRPr lang="tr-TR" sz="2800" dirty="0"/>
          </a:p>
          <a:p>
            <a:endParaRPr lang="tr-TR" sz="2800" dirty="0"/>
          </a:p>
          <a:p>
            <a:r>
              <a:rPr lang="tr-TR" sz="2800" dirty="0">
                <a:hlinkClick r:id="rId3"/>
              </a:rPr>
              <a:t>Pass Reference Type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7367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C5F82-1BCE-47E8-B465-8B096096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Method overloadıng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43D007-8EC4-45AC-9660-F10CD1E94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5" t="3333" r="41562" b="50000"/>
          <a:stretch/>
        </p:blipFill>
        <p:spPr>
          <a:xfrm>
            <a:off x="3690979" y="2360625"/>
            <a:ext cx="4810042" cy="33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9F3ED-5CE2-411B-A5A8-162E502E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600">
                <a:solidFill>
                  <a:schemeClr val="bg1"/>
                </a:solidFill>
              </a:rPr>
              <a:t>What thıs course ıs not about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83FBE1E-6E7E-467F-8BDA-37125E850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966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66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CFB12-EC43-498B-8E03-DAF26CCF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references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2BBDCC-CBDE-41A2-9FED-C433D206C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05670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3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0B45-3DA2-4807-8015-D7656011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Today’s topıcs</a:t>
            </a:r>
            <a:endParaRPr lang="tr-T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C0644F-52D3-4A01-BAB2-E7F88027E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338023"/>
              </p:ext>
            </p:extLst>
          </p:nvPr>
        </p:nvGraphicFramePr>
        <p:xfrm>
          <a:off x="2231136" y="2388094"/>
          <a:ext cx="7729728" cy="4128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89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D8928-ECDB-49DE-8E85-BEB10A29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600">
                <a:solidFill>
                  <a:schemeClr val="bg1"/>
                </a:solidFill>
              </a:rPr>
              <a:t>Java programmıng language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CA2A1-6C63-4D4D-9EC4-E3745B805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63516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7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6C48-AB57-4497-98D9-ACEA5B1B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tr-TR"/>
              <a:t>«Wrıte once, run anywhere»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AF78-A5FD-4543-B5E4-0C89497F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8"/>
            <a:ext cx="6883072" cy="339038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Source code is written in text files with </a:t>
            </a:r>
            <a:r>
              <a:rPr lang="tr-TR" b="1" dirty="0"/>
              <a:t>.java </a:t>
            </a:r>
            <a:r>
              <a:rPr lang="tr-TR" dirty="0"/>
              <a:t>extension</a:t>
            </a:r>
          </a:p>
          <a:p>
            <a:r>
              <a:rPr lang="tr-TR" dirty="0"/>
              <a:t>These files are compiled into </a:t>
            </a:r>
            <a:r>
              <a:rPr lang="tr-TR" b="1" dirty="0"/>
              <a:t>.class </a:t>
            </a:r>
            <a:r>
              <a:rPr lang="tr-TR" dirty="0"/>
              <a:t>files by the javac compiler</a:t>
            </a:r>
          </a:p>
          <a:p>
            <a:pPr lvl="2"/>
            <a:r>
              <a:rPr lang="tr-TR" b="1" dirty="0"/>
              <a:t>.class </a:t>
            </a:r>
            <a:r>
              <a:rPr lang="tr-TR" dirty="0"/>
              <a:t>files contain </a:t>
            </a:r>
            <a:r>
              <a:rPr lang="tr-TR" b="1" dirty="0"/>
              <a:t>bytecodes</a:t>
            </a:r>
          </a:p>
          <a:p>
            <a:pPr lvl="4"/>
            <a:r>
              <a:rPr lang="tr-TR" dirty="0"/>
              <a:t>It is </a:t>
            </a:r>
            <a:r>
              <a:rPr lang="tr-TR" b="1" dirty="0"/>
              <a:t>not native </a:t>
            </a:r>
            <a:r>
              <a:rPr lang="tr-TR" dirty="0"/>
              <a:t>to a specific processor</a:t>
            </a:r>
          </a:p>
          <a:p>
            <a:pPr lvl="4"/>
            <a:r>
              <a:rPr lang="tr-TR" dirty="0"/>
              <a:t>It is the machine language of the Java Virtual Machine</a:t>
            </a:r>
          </a:p>
          <a:p>
            <a:r>
              <a:rPr lang="tr-TR" dirty="0"/>
              <a:t>Your code is run by </a:t>
            </a:r>
            <a:r>
              <a:rPr lang="tr-TR" b="1" dirty="0"/>
              <a:t>JVM</a:t>
            </a:r>
            <a:r>
              <a:rPr lang="tr-TR" dirty="0"/>
              <a:t>.</a:t>
            </a:r>
          </a:p>
          <a:p>
            <a:pPr lvl="2"/>
            <a:r>
              <a:rPr lang="tr-TR" dirty="0"/>
              <a:t>It can be run by any machine that has JVM.</a:t>
            </a:r>
          </a:p>
          <a:p>
            <a:pPr lvl="2"/>
            <a:r>
              <a:rPr lang="tr-TR" dirty="0"/>
              <a:t>Platform-independent</a:t>
            </a:r>
          </a:p>
          <a:p>
            <a:pPr lvl="4"/>
            <a:r>
              <a:rPr lang="tr-TR" dirty="0"/>
              <a:t>Can be slower than native code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C89BB768-47B0-4FFA-A0A0-AE28562154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8850" y="4294800"/>
            <a:ext cx="6883071" cy="161752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5160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7">
            <a:extLst>
              <a:ext uri="{FF2B5EF4-FFF2-40B4-BE49-F238E27FC236}">
                <a16:creationId xmlns:a16="http://schemas.microsoft.com/office/drawing/2014/main" id="{0C293179-EF1C-4CAD-A029-09D54249A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" y="42220"/>
            <a:ext cx="12187339" cy="6803124"/>
          </a:xfrm>
        </p:spPr>
      </p:pic>
    </p:spTree>
    <p:extLst>
      <p:ext uri="{BB962C8B-B14F-4D97-AF65-F5344CB8AC3E}">
        <p14:creationId xmlns:p14="http://schemas.microsoft.com/office/powerpoint/2010/main" val="263129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2E60B-B67D-4D81-9011-79D70003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1800">
                <a:solidFill>
                  <a:schemeClr val="bg1"/>
                </a:solidFill>
              </a:rPr>
              <a:t>Standard ınput/output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A84F-E5A5-42FB-894C-06D76258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Standard Streams that Java platform supports: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Output Streams:</a:t>
            </a:r>
          </a:p>
          <a:p>
            <a:pPr lvl="4"/>
            <a:r>
              <a:rPr lang="tr-TR" b="1" dirty="0">
                <a:solidFill>
                  <a:schemeClr val="bg1"/>
                </a:solidFill>
              </a:rPr>
              <a:t>System.out</a:t>
            </a:r>
          </a:p>
          <a:p>
            <a:pPr lvl="4"/>
            <a:r>
              <a:rPr lang="tr-TR" b="1" dirty="0">
                <a:solidFill>
                  <a:schemeClr val="bg1"/>
                </a:solidFill>
              </a:rPr>
              <a:t>System.err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Input Streams:</a:t>
            </a:r>
          </a:p>
          <a:p>
            <a:pPr lvl="4"/>
            <a:r>
              <a:rPr lang="tr-TR" b="1" dirty="0">
                <a:solidFill>
                  <a:schemeClr val="bg1"/>
                </a:solidFill>
              </a:rPr>
              <a:t>System.in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They are byte streams.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9BF1A91-6E74-4082-B33B-268B1B9B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47" y="373983"/>
            <a:ext cx="2892788" cy="2725896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F09B5460-664B-44D8-96D9-D927A69E8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91" y="3473862"/>
            <a:ext cx="5700713" cy="30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142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717</TotalTime>
  <Words>579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Gill Sans MT</vt:lpstr>
      <vt:lpstr>Helvetica</vt:lpstr>
      <vt:lpstr>Parcel</vt:lpstr>
      <vt:lpstr>Object orıented programmıng wıth Java</vt:lpstr>
      <vt:lpstr>Aım of thıs course</vt:lpstr>
      <vt:lpstr>What thıs course ıs not about</vt:lpstr>
      <vt:lpstr>references</vt:lpstr>
      <vt:lpstr>Today’s topıcs</vt:lpstr>
      <vt:lpstr>Java programmıng language</vt:lpstr>
      <vt:lpstr>«Wrıte once, run anywhere»</vt:lpstr>
      <vt:lpstr>PowerPoint Presentation</vt:lpstr>
      <vt:lpstr>Standard ınput/output</vt:lpstr>
      <vt:lpstr>PowerPoint Presentation</vt:lpstr>
      <vt:lpstr>PowerPoint Presentation</vt:lpstr>
      <vt:lpstr>PRImItIVE and non-PRIMITIVE       data types</vt:lpstr>
      <vt:lpstr>DeCLARING AND INITIALIZING VARIABLES</vt:lpstr>
      <vt:lpstr> Type castıng</vt:lpstr>
      <vt:lpstr>Reserved words</vt:lpstr>
      <vt:lpstr>Arrays</vt:lpstr>
      <vt:lpstr>For loops and contıdıtons</vt:lpstr>
      <vt:lpstr>Whıle loop</vt:lpstr>
      <vt:lpstr>Swıtch-cases</vt:lpstr>
      <vt:lpstr>Method keywords access modıfıers</vt:lpstr>
      <vt:lpstr>Method keywords return type</vt:lpstr>
      <vt:lpstr>call by value</vt:lpstr>
      <vt:lpstr>Method overloadıng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orıented programmıng wıth Java</dc:title>
  <dc:creator>Buse Orak</dc:creator>
  <cp:lastModifiedBy>Buse Orak</cp:lastModifiedBy>
  <cp:revision>57</cp:revision>
  <dcterms:created xsi:type="dcterms:W3CDTF">2021-11-09T09:40:14Z</dcterms:created>
  <dcterms:modified xsi:type="dcterms:W3CDTF">2021-12-16T14:04:02Z</dcterms:modified>
</cp:coreProperties>
</file>