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6" r:id="rId8"/>
    <p:sldId id="262" r:id="rId9"/>
    <p:sldId id="263" r:id="rId10"/>
    <p:sldId id="264" r:id="rId11"/>
    <p:sldId id="265" r:id="rId12"/>
    <p:sldId id="271" r:id="rId13"/>
    <p:sldId id="272" r:id="rId14"/>
    <p:sldId id="273" r:id="rId15"/>
    <p:sldId id="267" r:id="rId16"/>
    <p:sldId id="268" r:id="rId17"/>
    <p:sldId id="269" r:id="rId18"/>
    <p:sldId id="270" r:id="rId1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94660"/>
  </p:normalViewPr>
  <p:slideViewPr>
    <p:cSldViewPr snapToGrid="0">
      <p:cViewPr varScale="1">
        <p:scale>
          <a:sx n="81" d="100"/>
          <a:sy n="81" d="100"/>
        </p:scale>
        <p:origin x="70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FD5B66-31F4-4D04-8CA4-2596F7756A7F}" type="datetimeFigureOut">
              <a:rPr lang="tr-TR" smtClean="0"/>
              <a:t>13.11.2022</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A61568-5B0D-475A-A4FE-CD3E436DBBEE}" type="slidenum">
              <a:rPr lang="tr-TR" smtClean="0"/>
              <a:t>‹#›</a:t>
            </a:fld>
            <a:endParaRPr lang="tr-TR"/>
          </a:p>
        </p:txBody>
      </p:sp>
    </p:spTree>
    <p:extLst>
      <p:ext uri="{BB962C8B-B14F-4D97-AF65-F5344CB8AC3E}">
        <p14:creationId xmlns:p14="http://schemas.microsoft.com/office/powerpoint/2010/main" val="2069894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82A61568-5B0D-475A-A4FE-CD3E436DBBEE}" type="slidenum">
              <a:rPr lang="tr-TR" smtClean="0"/>
              <a:t>13</a:t>
            </a:fld>
            <a:endParaRPr lang="tr-TR"/>
          </a:p>
        </p:txBody>
      </p:sp>
    </p:spTree>
    <p:extLst>
      <p:ext uri="{BB962C8B-B14F-4D97-AF65-F5344CB8AC3E}">
        <p14:creationId xmlns:p14="http://schemas.microsoft.com/office/powerpoint/2010/main" val="51207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13BC-F2C3-45F4-8FAB-B79F8C48FD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CD765B5B-CE51-4519-AA39-0CF827A23B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750475FC-79DD-457E-93E6-9E0ED9B54597}"/>
              </a:ext>
            </a:extLst>
          </p:cNvPr>
          <p:cNvSpPr>
            <a:spLocks noGrp="1"/>
          </p:cNvSpPr>
          <p:nvPr>
            <p:ph type="dt" sz="half" idx="10"/>
          </p:nvPr>
        </p:nvSpPr>
        <p:spPr/>
        <p:txBody>
          <a:bodyPr/>
          <a:lstStyle/>
          <a:p>
            <a:fld id="{A31AE90D-C890-4841-9626-36BF9209EBE1}" type="datetimeFigureOut">
              <a:rPr lang="tr-TR" smtClean="0"/>
              <a:t>13.11.2022</a:t>
            </a:fld>
            <a:endParaRPr lang="tr-TR"/>
          </a:p>
        </p:txBody>
      </p:sp>
      <p:sp>
        <p:nvSpPr>
          <p:cNvPr id="5" name="Footer Placeholder 4">
            <a:extLst>
              <a:ext uri="{FF2B5EF4-FFF2-40B4-BE49-F238E27FC236}">
                <a16:creationId xmlns:a16="http://schemas.microsoft.com/office/drawing/2014/main" id="{A6965A0C-1BE2-48E8-BFFE-B7DBFE2CDCE1}"/>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0831F2C7-7598-418D-B02B-63DE0892F6C7}"/>
              </a:ext>
            </a:extLst>
          </p:cNvPr>
          <p:cNvSpPr>
            <a:spLocks noGrp="1"/>
          </p:cNvSpPr>
          <p:nvPr>
            <p:ph type="sldNum" sz="quarter" idx="12"/>
          </p:nvPr>
        </p:nvSpPr>
        <p:spPr/>
        <p:txBody>
          <a:bodyPr/>
          <a:lstStyle/>
          <a:p>
            <a:fld id="{C57535C7-C19D-4B2F-9C6D-CA0C8445F9C4}" type="slidenum">
              <a:rPr lang="tr-TR" smtClean="0"/>
              <a:t>‹#›</a:t>
            </a:fld>
            <a:endParaRPr lang="tr-TR"/>
          </a:p>
        </p:txBody>
      </p:sp>
    </p:spTree>
    <p:extLst>
      <p:ext uri="{BB962C8B-B14F-4D97-AF65-F5344CB8AC3E}">
        <p14:creationId xmlns:p14="http://schemas.microsoft.com/office/powerpoint/2010/main" val="3073114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E489E-53FC-4CCD-93AE-CF3D373BB626}"/>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E0BBBA07-7BB9-42C0-8C98-7FCE705004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6DB03680-D34A-4AA0-A52B-07F2BF9FA80E}"/>
              </a:ext>
            </a:extLst>
          </p:cNvPr>
          <p:cNvSpPr>
            <a:spLocks noGrp="1"/>
          </p:cNvSpPr>
          <p:nvPr>
            <p:ph type="dt" sz="half" idx="10"/>
          </p:nvPr>
        </p:nvSpPr>
        <p:spPr/>
        <p:txBody>
          <a:bodyPr/>
          <a:lstStyle/>
          <a:p>
            <a:fld id="{A31AE90D-C890-4841-9626-36BF9209EBE1}" type="datetimeFigureOut">
              <a:rPr lang="tr-TR" smtClean="0"/>
              <a:t>13.11.2022</a:t>
            </a:fld>
            <a:endParaRPr lang="tr-TR"/>
          </a:p>
        </p:txBody>
      </p:sp>
      <p:sp>
        <p:nvSpPr>
          <p:cNvPr id="5" name="Footer Placeholder 4">
            <a:extLst>
              <a:ext uri="{FF2B5EF4-FFF2-40B4-BE49-F238E27FC236}">
                <a16:creationId xmlns:a16="http://schemas.microsoft.com/office/drawing/2014/main" id="{87E4834A-B014-4C82-927A-3FA7E7319DE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C37C1C2E-C0D8-4E44-B97E-CA09439B5770}"/>
              </a:ext>
            </a:extLst>
          </p:cNvPr>
          <p:cNvSpPr>
            <a:spLocks noGrp="1"/>
          </p:cNvSpPr>
          <p:nvPr>
            <p:ph type="sldNum" sz="quarter" idx="12"/>
          </p:nvPr>
        </p:nvSpPr>
        <p:spPr/>
        <p:txBody>
          <a:bodyPr/>
          <a:lstStyle/>
          <a:p>
            <a:fld id="{C57535C7-C19D-4B2F-9C6D-CA0C8445F9C4}" type="slidenum">
              <a:rPr lang="tr-TR" smtClean="0"/>
              <a:t>‹#›</a:t>
            </a:fld>
            <a:endParaRPr lang="tr-TR"/>
          </a:p>
        </p:txBody>
      </p:sp>
    </p:spTree>
    <p:extLst>
      <p:ext uri="{BB962C8B-B14F-4D97-AF65-F5344CB8AC3E}">
        <p14:creationId xmlns:p14="http://schemas.microsoft.com/office/powerpoint/2010/main" val="286878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8B713B-8E4E-47FD-93EF-D1AB05B249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D8298593-0F54-45CA-9F27-0B33B34763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5C039CE0-E5B0-4694-9FFF-E7F742533667}"/>
              </a:ext>
            </a:extLst>
          </p:cNvPr>
          <p:cNvSpPr>
            <a:spLocks noGrp="1"/>
          </p:cNvSpPr>
          <p:nvPr>
            <p:ph type="dt" sz="half" idx="10"/>
          </p:nvPr>
        </p:nvSpPr>
        <p:spPr/>
        <p:txBody>
          <a:bodyPr/>
          <a:lstStyle/>
          <a:p>
            <a:fld id="{A31AE90D-C890-4841-9626-36BF9209EBE1}" type="datetimeFigureOut">
              <a:rPr lang="tr-TR" smtClean="0"/>
              <a:t>13.11.2022</a:t>
            </a:fld>
            <a:endParaRPr lang="tr-TR"/>
          </a:p>
        </p:txBody>
      </p:sp>
      <p:sp>
        <p:nvSpPr>
          <p:cNvPr id="5" name="Footer Placeholder 4">
            <a:extLst>
              <a:ext uri="{FF2B5EF4-FFF2-40B4-BE49-F238E27FC236}">
                <a16:creationId xmlns:a16="http://schemas.microsoft.com/office/drawing/2014/main" id="{702E336C-C146-45D2-AF46-7EC88DB86DF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264CD173-C339-4BB2-995C-9BB86F18FC1C}"/>
              </a:ext>
            </a:extLst>
          </p:cNvPr>
          <p:cNvSpPr>
            <a:spLocks noGrp="1"/>
          </p:cNvSpPr>
          <p:nvPr>
            <p:ph type="sldNum" sz="quarter" idx="12"/>
          </p:nvPr>
        </p:nvSpPr>
        <p:spPr/>
        <p:txBody>
          <a:bodyPr/>
          <a:lstStyle/>
          <a:p>
            <a:fld id="{C57535C7-C19D-4B2F-9C6D-CA0C8445F9C4}" type="slidenum">
              <a:rPr lang="tr-TR" smtClean="0"/>
              <a:t>‹#›</a:t>
            </a:fld>
            <a:endParaRPr lang="tr-TR"/>
          </a:p>
        </p:txBody>
      </p:sp>
    </p:spTree>
    <p:extLst>
      <p:ext uri="{BB962C8B-B14F-4D97-AF65-F5344CB8AC3E}">
        <p14:creationId xmlns:p14="http://schemas.microsoft.com/office/powerpoint/2010/main" val="1631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CEFA9-EB95-4E70-A4E1-2B4AB51CD2FF}"/>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2EE1314C-3D9D-49C2-9A64-2710DCF9C3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7BDBB4F5-63E5-4EA0-9F04-EF6E1DFF431A}"/>
              </a:ext>
            </a:extLst>
          </p:cNvPr>
          <p:cNvSpPr>
            <a:spLocks noGrp="1"/>
          </p:cNvSpPr>
          <p:nvPr>
            <p:ph type="dt" sz="half" idx="10"/>
          </p:nvPr>
        </p:nvSpPr>
        <p:spPr/>
        <p:txBody>
          <a:bodyPr/>
          <a:lstStyle/>
          <a:p>
            <a:fld id="{A31AE90D-C890-4841-9626-36BF9209EBE1}" type="datetimeFigureOut">
              <a:rPr lang="tr-TR" smtClean="0"/>
              <a:t>13.11.2022</a:t>
            </a:fld>
            <a:endParaRPr lang="tr-TR"/>
          </a:p>
        </p:txBody>
      </p:sp>
      <p:sp>
        <p:nvSpPr>
          <p:cNvPr id="5" name="Footer Placeholder 4">
            <a:extLst>
              <a:ext uri="{FF2B5EF4-FFF2-40B4-BE49-F238E27FC236}">
                <a16:creationId xmlns:a16="http://schemas.microsoft.com/office/drawing/2014/main" id="{C91E2725-D53D-4606-9AE1-138892AA89B0}"/>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53311D43-B97B-4FB9-8930-5D83276AF31F}"/>
              </a:ext>
            </a:extLst>
          </p:cNvPr>
          <p:cNvSpPr>
            <a:spLocks noGrp="1"/>
          </p:cNvSpPr>
          <p:nvPr>
            <p:ph type="sldNum" sz="quarter" idx="12"/>
          </p:nvPr>
        </p:nvSpPr>
        <p:spPr/>
        <p:txBody>
          <a:bodyPr/>
          <a:lstStyle/>
          <a:p>
            <a:fld id="{C57535C7-C19D-4B2F-9C6D-CA0C8445F9C4}" type="slidenum">
              <a:rPr lang="tr-TR" smtClean="0"/>
              <a:t>‹#›</a:t>
            </a:fld>
            <a:endParaRPr lang="tr-TR"/>
          </a:p>
        </p:txBody>
      </p:sp>
    </p:spTree>
    <p:extLst>
      <p:ext uri="{BB962C8B-B14F-4D97-AF65-F5344CB8AC3E}">
        <p14:creationId xmlns:p14="http://schemas.microsoft.com/office/powerpoint/2010/main" val="4087104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9B812-951F-4467-BF05-5536137DB7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7AA85354-F5EF-40A8-A36F-88858AE97E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725022-A98C-4FE6-9E63-25B8A65B8BD8}"/>
              </a:ext>
            </a:extLst>
          </p:cNvPr>
          <p:cNvSpPr>
            <a:spLocks noGrp="1"/>
          </p:cNvSpPr>
          <p:nvPr>
            <p:ph type="dt" sz="half" idx="10"/>
          </p:nvPr>
        </p:nvSpPr>
        <p:spPr/>
        <p:txBody>
          <a:bodyPr/>
          <a:lstStyle/>
          <a:p>
            <a:fld id="{A31AE90D-C890-4841-9626-36BF9209EBE1}" type="datetimeFigureOut">
              <a:rPr lang="tr-TR" smtClean="0"/>
              <a:t>13.11.2022</a:t>
            </a:fld>
            <a:endParaRPr lang="tr-TR"/>
          </a:p>
        </p:txBody>
      </p:sp>
      <p:sp>
        <p:nvSpPr>
          <p:cNvPr id="5" name="Footer Placeholder 4">
            <a:extLst>
              <a:ext uri="{FF2B5EF4-FFF2-40B4-BE49-F238E27FC236}">
                <a16:creationId xmlns:a16="http://schemas.microsoft.com/office/drawing/2014/main" id="{8141DCED-8289-4D94-B8E7-DA0F1572B27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8D1D5AEA-41AC-40F7-825D-A3F1A3D0FD4D}"/>
              </a:ext>
            </a:extLst>
          </p:cNvPr>
          <p:cNvSpPr>
            <a:spLocks noGrp="1"/>
          </p:cNvSpPr>
          <p:nvPr>
            <p:ph type="sldNum" sz="quarter" idx="12"/>
          </p:nvPr>
        </p:nvSpPr>
        <p:spPr/>
        <p:txBody>
          <a:bodyPr/>
          <a:lstStyle/>
          <a:p>
            <a:fld id="{C57535C7-C19D-4B2F-9C6D-CA0C8445F9C4}" type="slidenum">
              <a:rPr lang="tr-TR" smtClean="0"/>
              <a:t>‹#›</a:t>
            </a:fld>
            <a:endParaRPr lang="tr-TR"/>
          </a:p>
        </p:txBody>
      </p:sp>
    </p:spTree>
    <p:extLst>
      <p:ext uri="{BB962C8B-B14F-4D97-AF65-F5344CB8AC3E}">
        <p14:creationId xmlns:p14="http://schemas.microsoft.com/office/powerpoint/2010/main" val="4248430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FEEB4-00E0-4FDE-AA83-8C2741C8350A}"/>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128FA9ED-C9C5-410C-920E-7AF754946A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13788424-EE7C-446C-ABCA-3246530679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BEC07423-1B51-4DE4-AA72-FAF1184AFAD7}"/>
              </a:ext>
            </a:extLst>
          </p:cNvPr>
          <p:cNvSpPr>
            <a:spLocks noGrp="1"/>
          </p:cNvSpPr>
          <p:nvPr>
            <p:ph type="dt" sz="half" idx="10"/>
          </p:nvPr>
        </p:nvSpPr>
        <p:spPr/>
        <p:txBody>
          <a:bodyPr/>
          <a:lstStyle/>
          <a:p>
            <a:fld id="{A31AE90D-C890-4841-9626-36BF9209EBE1}" type="datetimeFigureOut">
              <a:rPr lang="tr-TR" smtClean="0"/>
              <a:t>13.11.2022</a:t>
            </a:fld>
            <a:endParaRPr lang="tr-TR"/>
          </a:p>
        </p:txBody>
      </p:sp>
      <p:sp>
        <p:nvSpPr>
          <p:cNvPr id="6" name="Footer Placeholder 5">
            <a:extLst>
              <a:ext uri="{FF2B5EF4-FFF2-40B4-BE49-F238E27FC236}">
                <a16:creationId xmlns:a16="http://schemas.microsoft.com/office/drawing/2014/main" id="{F981461F-D29A-4D25-B5AE-3378E41085FB}"/>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CBF837DF-8188-4FBB-B15F-5155C3811F35}"/>
              </a:ext>
            </a:extLst>
          </p:cNvPr>
          <p:cNvSpPr>
            <a:spLocks noGrp="1"/>
          </p:cNvSpPr>
          <p:nvPr>
            <p:ph type="sldNum" sz="quarter" idx="12"/>
          </p:nvPr>
        </p:nvSpPr>
        <p:spPr/>
        <p:txBody>
          <a:bodyPr/>
          <a:lstStyle/>
          <a:p>
            <a:fld id="{C57535C7-C19D-4B2F-9C6D-CA0C8445F9C4}" type="slidenum">
              <a:rPr lang="tr-TR" smtClean="0"/>
              <a:t>‹#›</a:t>
            </a:fld>
            <a:endParaRPr lang="tr-TR"/>
          </a:p>
        </p:txBody>
      </p:sp>
    </p:spTree>
    <p:extLst>
      <p:ext uri="{BB962C8B-B14F-4D97-AF65-F5344CB8AC3E}">
        <p14:creationId xmlns:p14="http://schemas.microsoft.com/office/powerpoint/2010/main" val="1252451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DC550-A4AA-4F32-888E-5B96CFB83D73}"/>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54B8E188-55EC-41BB-B81D-BF8F4E492B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328204-65CF-4471-8006-AAFA685B22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367A6B62-5B8B-44C5-A29E-8866566916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47CC6B-C36F-4074-B265-6FF05C8E46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C432AEC2-61CC-4B96-8460-2C942FDBE239}"/>
              </a:ext>
            </a:extLst>
          </p:cNvPr>
          <p:cNvSpPr>
            <a:spLocks noGrp="1"/>
          </p:cNvSpPr>
          <p:nvPr>
            <p:ph type="dt" sz="half" idx="10"/>
          </p:nvPr>
        </p:nvSpPr>
        <p:spPr/>
        <p:txBody>
          <a:bodyPr/>
          <a:lstStyle/>
          <a:p>
            <a:fld id="{A31AE90D-C890-4841-9626-36BF9209EBE1}" type="datetimeFigureOut">
              <a:rPr lang="tr-TR" smtClean="0"/>
              <a:t>13.11.2022</a:t>
            </a:fld>
            <a:endParaRPr lang="tr-TR"/>
          </a:p>
        </p:txBody>
      </p:sp>
      <p:sp>
        <p:nvSpPr>
          <p:cNvPr id="8" name="Footer Placeholder 7">
            <a:extLst>
              <a:ext uri="{FF2B5EF4-FFF2-40B4-BE49-F238E27FC236}">
                <a16:creationId xmlns:a16="http://schemas.microsoft.com/office/drawing/2014/main" id="{B3C16DC0-1624-4DCB-BB6A-1D798BBB904A}"/>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E0200F79-521D-4F43-A37D-F307359CDD3C}"/>
              </a:ext>
            </a:extLst>
          </p:cNvPr>
          <p:cNvSpPr>
            <a:spLocks noGrp="1"/>
          </p:cNvSpPr>
          <p:nvPr>
            <p:ph type="sldNum" sz="quarter" idx="12"/>
          </p:nvPr>
        </p:nvSpPr>
        <p:spPr/>
        <p:txBody>
          <a:bodyPr/>
          <a:lstStyle/>
          <a:p>
            <a:fld id="{C57535C7-C19D-4B2F-9C6D-CA0C8445F9C4}" type="slidenum">
              <a:rPr lang="tr-TR" smtClean="0"/>
              <a:t>‹#›</a:t>
            </a:fld>
            <a:endParaRPr lang="tr-TR"/>
          </a:p>
        </p:txBody>
      </p:sp>
    </p:spTree>
    <p:extLst>
      <p:ext uri="{BB962C8B-B14F-4D97-AF65-F5344CB8AC3E}">
        <p14:creationId xmlns:p14="http://schemas.microsoft.com/office/powerpoint/2010/main" val="1019979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9CEE6-E83B-4A8A-B0EC-5EC3C3CCDDE2}"/>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83BECB6A-A00E-4108-A925-310B0198D731}"/>
              </a:ext>
            </a:extLst>
          </p:cNvPr>
          <p:cNvSpPr>
            <a:spLocks noGrp="1"/>
          </p:cNvSpPr>
          <p:nvPr>
            <p:ph type="dt" sz="half" idx="10"/>
          </p:nvPr>
        </p:nvSpPr>
        <p:spPr/>
        <p:txBody>
          <a:bodyPr/>
          <a:lstStyle/>
          <a:p>
            <a:fld id="{A31AE90D-C890-4841-9626-36BF9209EBE1}" type="datetimeFigureOut">
              <a:rPr lang="tr-TR" smtClean="0"/>
              <a:t>13.11.2022</a:t>
            </a:fld>
            <a:endParaRPr lang="tr-TR"/>
          </a:p>
        </p:txBody>
      </p:sp>
      <p:sp>
        <p:nvSpPr>
          <p:cNvPr id="4" name="Footer Placeholder 3">
            <a:extLst>
              <a:ext uri="{FF2B5EF4-FFF2-40B4-BE49-F238E27FC236}">
                <a16:creationId xmlns:a16="http://schemas.microsoft.com/office/drawing/2014/main" id="{CF4D8C20-9661-4B44-B166-5E4B9A8F85C5}"/>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10081AB0-C538-4499-92A3-E9B17449C6EF}"/>
              </a:ext>
            </a:extLst>
          </p:cNvPr>
          <p:cNvSpPr>
            <a:spLocks noGrp="1"/>
          </p:cNvSpPr>
          <p:nvPr>
            <p:ph type="sldNum" sz="quarter" idx="12"/>
          </p:nvPr>
        </p:nvSpPr>
        <p:spPr/>
        <p:txBody>
          <a:bodyPr/>
          <a:lstStyle/>
          <a:p>
            <a:fld id="{C57535C7-C19D-4B2F-9C6D-CA0C8445F9C4}" type="slidenum">
              <a:rPr lang="tr-TR" smtClean="0"/>
              <a:t>‹#›</a:t>
            </a:fld>
            <a:endParaRPr lang="tr-TR"/>
          </a:p>
        </p:txBody>
      </p:sp>
    </p:spTree>
    <p:extLst>
      <p:ext uri="{BB962C8B-B14F-4D97-AF65-F5344CB8AC3E}">
        <p14:creationId xmlns:p14="http://schemas.microsoft.com/office/powerpoint/2010/main" val="1050308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4D95F3-821C-4CBA-85FE-95D4359BB49E}"/>
              </a:ext>
            </a:extLst>
          </p:cNvPr>
          <p:cNvSpPr>
            <a:spLocks noGrp="1"/>
          </p:cNvSpPr>
          <p:nvPr>
            <p:ph type="dt" sz="half" idx="10"/>
          </p:nvPr>
        </p:nvSpPr>
        <p:spPr/>
        <p:txBody>
          <a:bodyPr/>
          <a:lstStyle/>
          <a:p>
            <a:fld id="{A31AE90D-C890-4841-9626-36BF9209EBE1}" type="datetimeFigureOut">
              <a:rPr lang="tr-TR" smtClean="0"/>
              <a:t>13.11.2022</a:t>
            </a:fld>
            <a:endParaRPr lang="tr-TR"/>
          </a:p>
        </p:txBody>
      </p:sp>
      <p:sp>
        <p:nvSpPr>
          <p:cNvPr id="3" name="Footer Placeholder 2">
            <a:extLst>
              <a:ext uri="{FF2B5EF4-FFF2-40B4-BE49-F238E27FC236}">
                <a16:creationId xmlns:a16="http://schemas.microsoft.com/office/drawing/2014/main" id="{B4F7BE20-197C-4035-966C-F34AF1064002}"/>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F0D95D99-6733-45B1-BF20-F3C47D2E2AAC}"/>
              </a:ext>
            </a:extLst>
          </p:cNvPr>
          <p:cNvSpPr>
            <a:spLocks noGrp="1"/>
          </p:cNvSpPr>
          <p:nvPr>
            <p:ph type="sldNum" sz="quarter" idx="12"/>
          </p:nvPr>
        </p:nvSpPr>
        <p:spPr/>
        <p:txBody>
          <a:bodyPr/>
          <a:lstStyle/>
          <a:p>
            <a:fld id="{C57535C7-C19D-4B2F-9C6D-CA0C8445F9C4}" type="slidenum">
              <a:rPr lang="tr-TR" smtClean="0"/>
              <a:t>‹#›</a:t>
            </a:fld>
            <a:endParaRPr lang="tr-TR"/>
          </a:p>
        </p:txBody>
      </p:sp>
    </p:spTree>
    <p:extLst>
      <p:ext uri="{BB962C8B-B14F-4D97-AF65-F5344CB8AC3E}">
        <p14:creationId xmlns:p14="http://schemas.microsoft.com/office/powerpoint/2010/main" val="2671912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621BE-38A1-4DD1-9FD4-3C7B95E443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2DCA7B6E-B4B1-4A95-9CB2-1B9887FA97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99557B15-F702-4194-BAE3-F5FD8BF336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61BDD4-84D8-4857-874A-79727F06996F}"/>
              </a:ext>
            </a:extLst>
          </p:cNvPr>
          <p:cNvSpPr>
            <a:spLocks noGrp="1"/>
          </p:cNvSpPr>
          <p:nvPr>
            <p:ph type="dt" sz="half" idx="10"/>
          </p:nvPr>
        </p:nvSpPr>
        <p:spPr/>
        <p:txBody>
          <a:bodyPr/>
          <a:lstStyle/>
          <a:p>
            <a:fld id="{A31AE90D-C890-4841-9626-36BF9209EBE1}" type="datetimeFigureOut">
              <a:rPr lang="tr-TR" smtClean="0"/>
              <a:t>13.11.2022</a:t>
            </a:fld>
            <a:endParaRPr lang="tr-TR"/>
          </a:p>
        </p:txBody>
      </p:sp>
      <p:sp>
        <p:nvSpPr>
          <p:cNvPr id="6" name="Footer Placeholder 5">
            <a:extLst>
              <a:ext uri="{FF2B5EF4-FFF2-40B4-BE49-F238E27FC236}">
                <a16:creationId xmlns:a16="http://schemas.microsoft.com/office/drawing/2014/main" id="{5C292F2D-A433-4EE6-9D98-86655F2112CD}"/>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7F3407FB-8EFA-4612-91D1-8483DB3628A9}"/>
              </a:ext>
            </a:extLst>
          </p:cNvPr>
          <p:cNvSpPr>
            <a:spLocks noGrp="1"/>
          </p:cNvSpPr>
          <p:nvPr>
            <p:ph type="sldNum" sz="quarter" idx="12"/>
          </p:nvPr>
        </p:nvSpPr>
        <p:spPr/>
        <p:txBody>
          <a:bodyPr/>
          <a:lstStyle/>
          <a:p>
            <a:fld id="{C57535C7-C19D-4B2F-9C6D-CA0C8445F9C4}" type="slidenum">
              <a:rPr lang="tr-TR" smtClean="0"/>
              <a:t>‹#›</a:t>
            </a:fld>
            <a:endParaRPr lang="tr-TR"/>
          </a:p>
        </p:txBody>
      </p:sp>
    </p:spTree>
    <p:extLst>
      <p:ext uri="{BB962C8B-B14F-4D97-AF65-F5344CB8AC3E}">
        <p14:creationId xmlns:p14="http://schemas.microsoft.com/office/powerpoint/2010/main" val="1004412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A0F69-17EF-4021-B0DE-9E1ECCF9AE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318A75D1-0DEA-4CA6-9117-595063EED5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D92B41DC-8494-45B3-8445-FCD6E71AB9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CEDCBF-0A55-488D-96CC-E2AA44DDA122}"/>
              </a:ext>
            </a:extLst>
          </p:cNvPr>
          <p:cNvSpPr>
            <a:spLocks noGrp="1"/>
          </p:cNvSpPr>
          <p:nvPr>
            <p:ph type="dt" sz="half" idx="10"/>
          </p:nvPr>
        </p:nvSpPr>
        <p:spPr/>
        <p:txBody>
          <a:bodyPr/>
          <a:lstStyle/>
          <a:p>
            <a:fld id="{A31AE90D-C890-4841-9626-36BF9209EBE1}" type="datetimeFigureOut">
              <a:rPr lang="tr-TR" smtClean="0"/>
              <a:t>13.11.2022</a:t>
            </a:fld>
            <a:endParaRPr lang="tr-TR"/>
          </a:p>
        </p:txBody>
      </p:sp>
      <p:sp>
        <p:nvSpPr>
          <p:cNvPr id="6" name="Footer Placeholder 5">
            <a:extLst>
              <a:ext uri="{FF2B5EF4-FFF2-40B4-BE49-F238E27FC236}">
                <a16:creationId xmlns:a16="http://schemas.microsoft.com/office/drawing/2014/main" id="{BA18DD2F-2397-4047-B0CB-9E035D858B67}"/>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B9B1F456-EF05-488E-A943-654FE742D257}"/>
              </a:ext>
            </a:extLst>
          </p:cNvPr>
          <p:cNvSpPr>
            <a:spLocks noGrp="1"/>
          </p:cNvSpPr>
          <p:nvPr>
            <p:ph type="sldNum" sz="quarter" idx="12"/>
          </p:nvPr>
        </p:nvSpPr>
        <p:spPr/>
        <p:txBody>
          <a:bodyPr/>
          <a:lstStyle/>
          <a:p>
            <a:fld id="{C57535C7-C19D-4B2F-9C6D-CA0C8445F9C4}" type="slidenum">
              <a:rPr lang="tr-TR" smtClean="0"/>
              <a:t>‹#›</a:t>
            </a:fld>
            <a:endParaRPr lang="tr-TR"/>
          </a:p>
        </p:txBody>
      </p:sp>
    </p:spTree>
    <p:extLst>
      <p:ext uri="{BB962C8B-B14F-4D97-AF65-F5344CB8AC3E}">
        <p14:creationId xmlns:p14="http://schemas.microsoft.com/office/powerpoint/2010/main" val="1900779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E399B3-77EC-4788-B08C-3E11E33FA4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2121EF0E-0F01-4FAA-B88B-292611036D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51841208-F355-4CD7-A17F-1F5671273D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1AE90D-C890-4841-9626-36BF9209EBE1}" type="datetimeFigureOut">
              <a:rPr lang="tr-TR" smtClean="0"/>
              <a:t>13.11.2022</a:t>
            </a:fld>
            <a:endParaRPr lang="tr-TR"/>
          </a:p>
        </p:txBody>
      </p:sp>
      <p:sp>
        <p:nvSpPr>
          <p:cNvPr id="5" name="Footer Placeholder 4">
            <a:extLst>
              <a:ext uri="{FF2B5EF4-FFF2-40B4-BE49-F238E27FC236}">
                <a16:creationId xmlns:a16="http://schemas.microsoft.com/office/drawing/2014/main" id="{2985F2D8-BD9F-4D4E-9A6B-8B6DBFEECA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6DB1D63B-C574-4E66-9855-B8D8311B27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7535C7-C19D-4B2F-9C6D-CA0C8445F9C4}" type="slidenum">
              <a:rPr lang="tr-TR" smtClean="0"/>
              <a:t>‹#›</a:t>
            </a:fld>
            <a:endParaRPr lang="tr-TR"/>
          </a:p>
        </p:txBody>
      </p:sp>
    </p:spTree>
    <p:extLst>
      <p:ext uri="{BB962C8B-B14F-4D97-AF65-F5344CB8AC3E}">
        <p14:creationId xmlns:p14="http://schemas.microsoft.com/office/powerpoint/2010/main" val="1355344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example.com/?name1=value1&amp;name2=value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DCDDE-F1C4-4B58-89D9-3C3F0660288E}"/>
              </a:ext>
            </a:extLst>
          </p:cNvPr>
          <p:cNvSpPr>
            <a:spLocks noGrp="1"/>
          </p:cNvSpPr>
          <p:nvPr>
            <p:ph type="ctrTitle"/>
          </p:nvPr>
        </p:nvSpPr>
        <p:spPr/>
        <p:txBody>
          <a:bodyPr/>
          <a:lstStyle/>
          <a:p>
            <a:r>
              <a:rPr lang="tr-TR" dirty="0"/>
              <a:t>Django 101</a:t>
            </a:r>
          </a:p>
        </p:txBody>
      </p:sp>
      <p:sp>
        <p:nvSpPr>
          <p:cNvPr id="3" name="Subtitle 2">
            <a:extLst>
              <a:ext uri="{FF2B5EF4-FFF2-40B4-BE49-F238E27FC236}">
                <a16:creationId xmlns:a16="http://schemas.microsoft.com/office/drawing/2014/main" id="{8B241460-F2A9-45F1-99D5-42D0B938423F}"/>
              </a:ext>
            </a:extLst>
          </p:cNvPr>
          <p:cNvSpPr>
            <a:spLocks noGrp="1"/>
          </p:cNvSpPr>
          <p:nvPr>
            <p:ph type="subTitle" idx="1"/>
          </p:nvPr>
        </p:nvSpPr>
        <p:spPr/>
        <p:txBody>
          <a:bodyPr/>
          <a:lstStyle/>
          <a:p>
            <a:r>
              <a:rPr lang="tr-TR" dirty="0"/>
              <a:t>Furkan Salık</a:t>
            </a:r>
          </a:p>
        </p:txBody>
      </p:sp>
    </p:spTree>
    <p:extLst>
      <p:ext uri="{BB962C8B-B14F-4D97-AF65-F5344CB8AC3E}">
        <p14:creationId xmlns:p14="http://schemas.microsoft.com/office/powerpoint/2010/main" val="2614915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20623-5478-4B11-8EC4-B27AFFAC425C}"/>
              </a:ext>
            </a:extLst>
          </p:cNvPr>
          <p:cNvSpPr>
            <a:spLocks noGrp="1"/>
          </p:cNvSpPr>
          <p:nvPr>
            <p:ph type="title"/>
          </p:nvPr>
        </p:nvSpPr>
        <p:spPr/>
        <p:txBody>
          <a:bodyPr/>
          <a:lstStyle/>
          <a:p>
            <a:r>
              <a:rPr lang="tr-TR" dirty="0"/>
              <a:t>Model-View-Template (MVT) Mimarisi (Devam)</a:t>
            </a:r>
          </a:p>
        </p:txBody>
      </p:sp>
      <p:sp>
        <p:nvSpPr>
          <p:cNvPr id="3" name="Content Placeholder 2">
            <a:extLst>
              <a:ext uri="{FF2B5EF4-FFF2-40B4-BE49-F238E27FC236}">
                <a16:creationId xmlns:a16="http://schemas.microsoft.com/office/drawing/2014/main" id="{E2ED079A-1B25-4F3C-B3F1-EB5565E1A0E1}"/>
              </a:ext>
            </a:extLst>
          </p:cNvPr>
          <p:cNvSpPr>
            <a:spLocks noGrp="1"/>
          </p:cNvSpPr>
          <p:nvPr>
            <p:ph idx="1"/>
          </p:nvPr>
        </p:nvSpPr>
        <p:spPr/>
        <p:txBody>
          <a:bodyPr/>
          <a:lstStyle/>
          <a:p>
            <a:pPr marL="514350" indent="-514350">
              <a:buFont typeface="+mj-lt"/>
              <a:buAutoNum type="arabicPeriod" startAt="4"/>
            </a:pPr>
            <a:r>
              <a:rPr lang="tr-TR" dirty="0"/>
              <a:t>Template’ler, programlama dillerinden aşina olduğumuz </a:t>
            </a:r>
            <a:r>
              <a:rPr lang="tr-TR" i="1" u="sng" dirty="0"/>
              <a:t>if</a:t>
            </a:r>
            <a:r>
              <a:rPr lang="tr-TR" dirty="0"/>
              <a:t> ve </a:t>
            </a:r>
            <a:r>
              <a:rPr lang="tr-TR" i="1" u="sng" dirty="0"/>
              <a:t>for</a:t>
            </a:r>
            <a:r>
              <a:rPr lang="tr-TR" dirty="0"/>
              <a:t> gibi kod bloklarını da barındıran özel bir dili kullanırlar (Django Template Language). Ayrıca view’lerden gelen veriyi de (context) kullanabilirler. Django, bu template dosyalarını çalıştırarak kullanıcıya sunulmaya hazır bir HTML dosyası üretebilir.</a:t>
            </a:r>
          </a:p>
        </p:txBody>
      </p:sp>
    </p:spTree>
    <p:extLst>
      <p:ext uri="{BB962C8B-B14F-4D97-AF65-F5344CB8AC3E}">
        <p14:creationId xmlns:p14="http://schemas.microsoft.com/office/powerpoint/2010/main" val="2339003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7B15966-DE96-4CA4-9995-406766A93311}"/>
              </a:ext>
            </a:extLst>
          </p:cNvPr>
          <p:cNvPicPr>
            <a:picLocks noChangeAspect="1"/>
          </p:cNvPicPr>
          <p:nvPr/>
        </p:nvPicPr>
        <p:blipFill>
          <a:blip r:embed="rId2"/>
          <a:stretch>
            <a:fillRect/>
          </a:stretch>
        </p:blipFill>
        <p:spPr>
          <a:xfrm>
            <a:off x="0" y="1229727"/>
            <a:ext cx="12192000" cy="3474720"/>
          </a:xfrm>
          <a:prstGeom prst="rect">
            <a:avLst/>
          </a:prstGeom>
        </p:spPr>
      </p:pic>
    </p:spTree>
    <p:extLst>
      <p:ext uri="{BB962C8B-B14F-4D97-AF65-F5344CB8AC3E}">
        <p14:creationId xmlns:p14="http://schemas.microsoft.com/office/powerpoint/2010/main" val="1172270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BE31A-D67A-4B75-B539-0DE0297A9ACC}"/>
              </a:ext>
            </a:extLst>
          </p:cNvPr>
          <p:cNvSpPr>
            <a:spLocks noGrp="1"/>
          </p:cNvSpPr>
          <p:nvPr>
            <p:ph type="title"/>
          </p:nvPr>
        </p:nvSpPr>
        <p:spPr/>
        <p:txBody>
          <a:bodyPr/>
          <a:lstStyle/>
          <a:p>
            <a:r>
              <a:rPr lang="tr-TR" dirty="0"/>
              <a:t>Models</a:t>
            </a:r>
          </a:p>
        </p:txBody>
      </p:sp>
      <p:sp>
        <p:nvSpPr>
          <p:cNvPr id="3" name="Content Placeholder 2">
            <a:extLst>
              <a:ext uri="{FF2B5EF4-FFF2-40B4-BE49-F238E27FC236}">
                <a16:creationId xmlns:a16="http://schemas.microsoft.com/office/drawing/2014/main" id="{239EF6E7-34F6-4972-A1AD-B84DBF10200B}"/>
              </a:ext>
            </a:extLst>
          </p:cNvPr>
          <p:cNvSpPr>
            <a:spLocks noGrp="1"/>
          </p:cNvSpPr>
          <p:nvPr>
            <p:ph idx="1"/>
          </p:nvPr>
        </p:nvSpPr>
        <p:spPr/>
        <p:txBody>
          <a:bodyPr/>
          <a:lstStyle/>
          <a:p>
            <a:r>
              <a:rPr lang="tr-TR" dirty="0"/>
              <a:t>Veritabanındaki her bir tablo bir Python class’ına denk gelmektedir. Örneğin, Book ve Author tabloları oluşturmak istersek aynı isimlerde Python classları oluşturmalıyız.</a:t>
            </a:r>
          </a:p>
        </p:txBody>
      </p:sp>
    </p:spTree>
    <p:extLst>
      <p:ext uri="{BB962C8B-B14F-4D97-AF65-F5344CB8AC3E}">
        <p14:creationId xmlns:p14="http://schemas.microsoft.com/office/powerpoint/2010/main" val="1858780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7C1EF-B40F-4343-BDF5-9053D1A365DD}"/>
              </a:ext>
            </a:extLst>
          </p:cNvPr>
          <p:cNvSpPr>
            <a:spLocks noGrp="1"/>
          </p:cNvSpPr>
          <p:nvPr>
            <p:ph type="title"/>
          </p:nvPr>
        </p:nvSpPr>
        <p:spPr/>
        <p:txBody>
          <a:bodyPr/>
          <a:lstStyle/>
          <a:p>
            <a:r>
              <a:rPr lang="tr-TR" dirty="0"/>
              <a:t>Models - Devam</a:t>
            </a:r>
          </a:p>
        </p:txBody>
      </p:sp>
      <p:sp>
        <p:nvSpPr>
          <p:cNvPr id="3" name="Content Placeholder 2">
            <a:extLst>
              <a:ext uri="{FF2B5EF4-FFF2-40B4-BE49-F238E27FC236}">
                <a16:creationId xmlns:a16="http://schemas.microsoft.com/office/drawing/2014/main" id="{48FC2C23-4577-4695-B554-5D88C99146CE}"/>
              </a:ext>
            </a:extLst>
          </p:cNvPr>
          <p:cNvSpPr>
            <a:spLocks noGrp="1"/>
          </p:cNvSpPr>
          <p:nvPr>
            <p:ph idx="1"/>
          </p:nvPr>
        </p:nvSpPr>
        <p:spPr/>
        <p:txBody>
          <a:bodyPr>
            <a:normAutofit/>
          </a:bodyPr>
          <a:lstStyle/>
          <a:p>
            <a:r>
              <a:rPr lang="tr-TR" dirty="0"/>
              <a:t>Bazen bir tablonun başka bir tabloyla bağlantı kurmasını isteyebiliriz. Örneğin, kitap tablosunda her bir kitabın yazarına referans vermesi gibi.</a:t>
            </a:r>
          </a:p>
          <a:p>
            <a:r>
              <a:rPr lang="tr-TR" dirty="0"/>
              <a:t>Django bize 3 farklı relationship kurma imkanı sunmaktadır. </a:t>
            </a:r>
          </a:p>
          <a:p>
            <a:pPr marL="971550" lvl="1" indent="-514350">
              <a:buFont typeface="+mj-lt"/>
              <a:buAutoNum type="arabicPeriod"/>
            </a:pPr>
            <a:r>
              <a:rPr lang="tr-TR" dirty="0"/>
              <a:t>One-to-one relationships</a:t>
            </a:r>
          </a:p>
          <a:p>
            <a:pPr marL="971550" lvl="1" indent="-514350">
              <a:buFont typeface="+mj-lt"/>
              <a:buAutoNum type="arabicPeriod"/>
            </a:pPr>
            <a:r>
              <a:rPr lang="tr-TR" dirty="0"/>
              <a:t>Many-to-one relationships</a:t>
            </a:r>
          </a:p>
          <a:p>
            <a:pPr marL="914400" lvl="1" indent="-457200">
              <a:buFont typeface="+mj-lt"/>
              <a:buAutoNum type="arabicPeriod"/>
            </a:pPr>
            <a:r>
              <a:rPr lang="tr-TR" dirty="0"/>
              <a:t>Many-to-many relationship</a:t>
            </a:r>
          </a:p>
          <a:p>
            <a:r>
              <a:rPr lang="tr-TR" dirty="0"/>
              <a:t>Bir kitabın bir yazarı olacağı ve bir yazarın da birden fazla kitabı olabileceği için many-to-one relationship kullanacağız.</a:t>
            </a:r>
          </a:p>
        </p:txBody>
      </p:sp>
    </p:spTree>
    <p:extLst>
      <p:ext uri="{BB962C8B-B14F-4D97-AF65-F5344CB8AC3E}">
        <p14:creationId xmlns:p14="http://schemas.microsoft.com/office/powerpoint/2010/main" val="3548519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1D971-8BB6-4766-893E-075748CD07C1}"/>
              </a:ext>
            </a:extLst>
          </p:cNvPr>
          <p:cNvSpPr>
            <a:spLocks noGrp="1"/>
          </p:cNvSpPr>
          <p:nvPr>
            <p:ph type="title"/>
          </p:nvPr>
        </p:nvSpPr>
        <p:spPr/>
        <p:txBody>
          <a:bodyPr/>
          <a:lstStyle/>
          <a:p>
            <a:r>
              <a:rPr lang="tr-TR" dirty="0"/>
              <a:t>Models – Many-to-one relationship</a:t>
            </a:r>
          </a:p>
        </p:txBody>
      </p:sp>
      <p:sp>
        <p:nvSpPr>
          <p:cNvPr id="3" name="Content Placeholder 2">
            <a:extLst>
              <a:ext uri="{FF2B5EF4-FFF2-40B4-BE49-F238E27FC236}">
                <a16:creationId xmlns:a16="http://schemas.microsoft.com/office/drawing/2014/main" id="{E46D7B4D-49A3-48CA-BE45-01EACEF438CF}"/>
              </a:ext>
            </a:extLst>
          </p:cNvPr>
          <p:cNvSpPr>
            <a:spLocks noGrp="1"/>
          </p:cNvSpPr>
          <p:nvPr>
            <p:ph idx="1"/>
          </p:nvPr>
        </p:nvSpPr>
        <p:spPr/>
        <p:txBody>
          <a:bodyPr/>
          <a:lstStyle/>
          <a:p>
            <a:r>
              <a:rPr lang="tr-TR" dirty="0"/>
              <a:t>Many-to-one relationship kullanabilmek için ForeignKey türünde field oluşturmalıyız.</a:t>
            </a:r>
          </a:p>
        </p:txBody>
      </p:sp>
      <p:pic>
        <p:nvPicPr>
          <p:cNvPr id="5" name="Picture 4">
            <a:extLst>
              <a:ext uri="{FF2B5EF4-FFF2-40B4-BE49-F238E27FC236}">
                <a16:creationId xmlns:a16="http://schemas.microsoft.com/office/drawing/2014/main" id="{8CCD2327-2B1D-40A9-B968-3375946EFF5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03079" y="3429000"/>
            <a:ext cx="8985841" cy="2601598"/>
          </a:xfrm>
          <a:prstGeom prst="rect">
            <a:avLst/>
          </a:prstGeom>
        </p:spPr>
      </p:pic>
    </p:spTree>
    <p:extLst>
      <p:ext uri="{BB962C8B-B14F-4D97-AF65-F5344CB8AC3E}">
        <p14:creationId xmlns:p14="http://schemas.microsoft.com/office/powerpoint/2010/main" val="3848919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BAC0D-E69A-495E-A65D-05DD6298754F}"/>
              </a:ext>
            </a:extLst>
          </p:cNvPr>
          <p:cNvSpPr>
            <a:spLocks noGrp="1"/>
          </p:cNvSpPr>
          <p:nvPr>
            <p:ph type="title"/>
          </p:nvPr>
        </p:nvSpPr>
        <p:spPr/>
        <p:txBody>
          <a:bodyPr/>
          <a:lstStyle/>
          <a:p>
            <a:r>
              <a:rPr lang="tr-TR" dirty="0"/>
              <a:t>View – Yapılacaklar:</a:t>
            </a:r>
          </a:p>
        </p:txBody>
      </p:sp>
      <p:sp>
        <p:nvSpPr>
          <p:cNvPr id="3" name="Content Placeholder 2">
            <a:extLst>
              <a:ext uri="{FF2B5EF4-FFF2-40B4-BE49-F238E27FC236}">
                <a16:creationId xmlns:a16="http://schemas.microsoft.com/office/drawing/2014/main" id="{9360D1B0-A824-4C57-8A02-A5430C8FE5C2}"/>
              </a:ext>
            </a:extLst>
          </p:cNvPr>
          <p:cNvSpPr>
            <a:spLocks noGrp="1"/>
          </p:cNvSpPr>
          <p:nvPr>
            <p:ph idx="1"/>
          </p:nvPr>
        </p:nvSpPr>
        <p:spPr/>
        <p:txBody>
          <a:bodyPr/>
          <a:lstStyle/>
          <a:p>
            <a:r>
              <a:rPr lang="tr-TR" dirty="0"/>
              <a:t>Tüm sayfaların view’inin oluşturulması</a:t>
            </a:r>
          </a:p>
          <a:p>
            <a:endParaRPr lang="tr-TR" dirty="0"/>
          </a:p>
        </p:txBody>
      </p:sp>
    </p:spTree>
    <p:extLst>
      <p:ext uri="{BB962C8B-B14F-4D97-AF65-F5344CB8AC3E}">
        <p14:creationId xmlns:p14="http://schemas.microsoft.com/office/powerpoint/2010/main" val="2837299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DF963-F9C7-45DC-832A-AA3189A02D99}"/>
              </a:ext>
            </a:extLst>
          </p:cNvPr>
          <p:cNvSpPr>
            <a:spLocks noGrp="1"/>
          </p:cNvSpPr>
          <p:nvPr>
            <p:ph type="title"/>
          </p:nvPr>
        </p:nvSpPr>
        <p:spPr/>
        <p:txBody>
          <a:bodyPr/>
          <a:lstStyle/>
          <a:p>
            <a:r>
              <a:rPr lang="tr-TR" dirty="0"/>
              <a:t>Template - Yapılacaklar</a:t>
            </a:r>
          </a:p>
        </p:txBody>
      </p:sp>
      <p:sp>
        <p:nvSpPr>
          <p:cNvPr id="3" name="Content Placeholder 2">
            <a:extLst>
              <a:ext uri="{FF2B5EF4-FFF2-40B4-BE49-F238E27FC236}">
                <a16:creationId xmlns:a16="http://schemas.microsoft.com/office/drawing/2014/main" id="{2E31FB98-E5FB-4534-B9F1-3AFF737E840F}"/>
              </a:ext>
            </a:extLst>
          </p:cNvPr>
          <p:cNvSpPr>
            <a:spLocks noGrp="1"/>
          </p:cNvSpPr>
          <p:nvPr>
            <p:ph idx="1"/>
          </p:nvPr>
        </p:nvSpPr>
        <p:spPr/>
        <p:txBody>
          <a:bodyPr/>
          <a:lstStyle/>
          <a:p>
            <a:r>
              <a:rPr lang="tr-TR" dirty="0"/>
              <a:t>Template’lerin inherited hale getirilmesi</a:t>
            </a:r>
          </a:p>
          <a:p>
            <a:r>
              <a:rPr lang="tr-TR" dirty="0"/>
              <a:t>Yazar ve kitap tekil sayfalarının oluşturulması</a:t>
            </a:r>
          </a:p>
        </p:txBody>
      </p:sp>
    </p:spTree>
    <p:extLst>
      <p:ext uri="{BB962C8B-B14F-4D97-AF65-F5344CB8AC3E}">
        <p14:creationId xmlns:p14="http://schemas.microsoft.com/office/powerpoint/2010/main" val="3940245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EAF20-E73D-447C-BC0E-F589C0F86FD6}"/>
              </a:ext>
            </a:extLst>
          </p:cNvPr>
          <p:cNvSpPr>
            <a:spLocks noGrp="1"/>
          </p:cNvSpPr>
          <p:nvPr>
            <p:ph type="title"/>
          </p:nvPr>
        </p:nvSpPr>
        <p:spPr/>
        <p:txBody>
          <a:bodyPr/>
          <a:lstStyle/>
          <a:p>
            <a:r>
              <a:rPr lang="tr-TR" dirty="0"/>
              <a:t>Model - Yapılacaklar</a:t>
            </a:r>
          </a:p>
        </p:txBody>
      </p:sp>
      <p:sp>
        <p:nvSpPr>
          <p:cNvPr id="3" name="Content Placeholder 2">
            <a:extLst>
              <a:ext uri="{FF2B5EF4-FFF2-40B4-BE49-F238E27FC236}">
                <a16:creationId xmlns:a16="http://schemas.microsoft.com/office/drawing/2014/main" id="{447F8E73-6F36-4B6E-BCDE-7002F3A93218}"/>
              </a:ext>
            </a:extLst>
          </p:cNvPr>
          <p:cNvSpPr>
            <a:spLocks noGrp="1"/>
          </p:cNvSpPr>
          <p:nvPr>
            <p:ph idx="1"/>
          </p:nvPr>
        </p:nvSpPr>
        <p:spPr/>
        <p:txBody>
          <a:bodyPr/>
          <a:lstStyle/>
          <a:p>
            <a:r>
              <a:rPr lang="tr-TR" dirty="0"/>
              <a:t>Kitap arama kısmının eklenmesi</a:t>
            </a:r>
          </a:p>
          <a:p>
            <a:r>
              <a:rPr lang="tr-TR" dirty="0"/>
              <a:t>En çok okunan kitapların listelenmesi</a:t>
            </a:r>
          </a:p>
          <a:p>
            <a:r>
              <a:rPr lang="tr-TR"/>
              <a:t>Kitap yorumlarının eklenmesi</a:t>
            </a:r>
            <a:endParaRPr lang="tr-TR" dirty="0"/>
          </a:p>
        </p:txBody>
      </p:sp>
    </p:spTree>
    <p:extLst>
      <p:ext uri="{BB962C8B-B14F-4D97-AF65-F5344CB8AC3E}">
        <p14:creationId xmlns:p14="http://schemas.microsoft.com/office/powerpoint/2010/main" val="2302360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F5F5B6-C7D8-4FE9-A085-CC02C9C2D831}"/>
              </a:ext>
            </a:extLst>
          </p:cNvPr>
          <p:cNvSpPr>
            <a:spLocks noGrp="1"/>
          </p:cNvSpPr>
          <p:nvPr>
            <p:ph idx="1"/>
          </p:nvPr>
        </p:nvSpPr>
        <p:spPr>
          <a:xfrm>
            <a:off x="838200" y="477592"/>
            <a:ext cx="10515600" cy="4351338"/>
          </a:xfrm>
        </p:spPr>
        <p:txBody>
          <a:bodyPr/>
          <a:lstStyle/>
          <a:p>
            <a:pPr marL="0" indent="0">
              <a:buNone/>
            </a:pPr>
            <a:endParaRPr lang="tr-TR" dirty="0"/>
          </a:p>
          <a:p>
            <a:r>
              <a:rPr lang="tr-TR" dirty="0"/>
              <a:t>Deployment</a:t>
            </a:r>
          </a:p>
        </p:txBody>
      </p:sp>
    </p:spTree>
    <p:extLst>
      <p:ext uri="{BB962C8B-B14F-4D97-AF65-F5344CB8AC3E}">
        <p14:creationId xmlns:p14="http://schemas.microsoft.com/office/powerpoint/2010/main" val="3567366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1FCD-4F74-417B-B65F-1CBFC2F73D05}"/>
              </a:ext>
            </a:extLst>
          </p:cNvPr>
          <p:cNvSpPr>
            <a:spLocks noGrp="1"/>
          </p:cNvSpPr>
          <p:nvPr>
            <p:ph type="title"/>
          </p:nvPr>
        </p:nvSpPr>
        <p:spPr/>
        <p:txBody>
          <a:bodyPr/>
          <a:lstStyle/>
          <a:p>
            <a:r>
              <a:rPr lang="tr-TR" dirty="0"/>
              <a:t>Django Nedir?</a:t>
            </a:r>
          </a:p>
        </p:txBody>
      </p:sp>
      <p:sp>
        <p:nvSpPr>
          <p:cNvPr id="3" name="Content Placeholder 2">
            <a:extLst>
              <a:ext uri="{FF2B5EF4-FFF2-40B4-BE49-F238E27FC236}">
                <a16:creationId xmlns:a16="http://schemas.microsoft.com/office/drawing/2014/main" id="{8694464E-96F5-4983-B767-4962E8ED8E5B}"/>
              </a:ext>
            </a:extLst>
          </p:cNvPr>
          <p:cNvSpPr>
            <a:spLocks noGrp="1"/>
          </p:cNvSpPr>
          <p:nvPr>
            <p:ph idx="1"/>
          </p:nvPr>
        </p:nvSpPr>
        <p:spPr/>
        <p:txBody>
          <a:bodyPr/>
          <a:lstStyle/>
          <a:p>
            <a:r>
              <a:rPr lang="tr-TR" dirty="0"/>
              <a:t>Bir </a:t>
            </a:r>
            <a:r>
              <a:rPr lang="tr-TR"/>
              <a:t>web çatısıdır (framework).</a:t>
            </a:r>
            <a:endParaRPr lang="tr-TR" dirty="0"/>
          </a:p>
          <a:p>
            <a:r>
              <a:rPr lang="tr-TR" dirty="0"/>
              <a:t>Dinamik web siteler geliştirilmesine olanak sağlar.</a:t>
            </a:r>
          </a:p>
          <a:p>
            <a:r>
              <a:rPr lang="tr-TR" dirty="0"/>
              <a:t>Kullanışlı olmasının yanı sıra öğrenimi kolaydır.</a:t>
            </a:r>
          </a:p>
          <a:p>
            <a:endParaRPr lang="tr-TR" dirty="0"/>
          </a:p>
        </p:txBody>
      </p:sp>
    </p:spTree>
    <p:extLst>
      <p:ext uri="{BB962C8B-B14F-4D97-AF65-F5344CB8AC3E}">
        <p14:creationId xmlns:p14="http://schemas.microsoft.com/office/powerpoint/2010/main" val="939171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251FB-A31A-4EAC-B5D1-59ED1B9CE4D1}"/>
              </a:ext>
            </a:extLst>
          </p:cNvPr>
          <p:cNvSpPr>
            <a:spLocks noGrp="1"/>
          </p:cNvSpPr>
          <p:nvPr>
            <p:ph type="title"/>
          </p:nvPr>
        </p:nvSpPr>
        <p:spPr/>
        <p:txBody>
          <a:bodyPr/>
          <a:lstStyle/>
          <a:p>
            <a:r>
              <a:rPr lang="tr-TR" dirty="0"/>
              <a:t>Basit Web Geliştirme Kavramları</a:t>
            </a:r>
          </a:p>
        </p:txBody>
      </p:sp>
      <p:sp>
        <p:nvSpPr>
          <p:cNvPr id="3" name="Content Placeholder 2">
            <a:extLst>
              <a:ext uri="{FF2B5EF4-FFF2-40B4-BE49-F238E27FC236}">
                <a16:creationId xmlns:a16="http://schemas.microsoft.com/office/drawing/2014/main" id="{3405897E-2086-4E81-BB79-13E77728EFA9}"/>
              </a:ext>
            </a:extLst>
          </p:cNvPr>
          <p:cNvSpPr>
            <a:spLocks noGrp="1"/>
          </p:cNvSpPr>
          <p:nvPr>
            <p:ph idx="1"/>
          </p:nvPr>
        </p:nvSpPr>
        <p:spPr/>
        <p:txBody>
          <a:bodyPr/>
          <a:lstStyle/>
          <a:p>
            <a:r>
              <a:rPr lang="tr-TR" b="1" dirty="0"/>
              <a:t>Front-end</a:t>
            </a:r>
            <a:r>
              <a:rPr lang="tr-TR" dirty="0"/>
              <a:t>: Son kullanıcının </a:t>
            </a:r>
            <a:r>
              <a:rPr lang="tr-TR" b="1" dirty="0"/>
              <a:t>görebildiği</a:t>
            </a:r>
            <a:r>
              <a:rPr lang="tr-TR" dirty="0"/>
              <a:t> yazılımlar bütünüdür.</a:t>
            </a:r>
          </a:p>
          <a:p>
            <a:pPr marL="0" indent="0">
              <a:buNone/>
            </a:pPr>
            <a:r>
              <a:rPr lang="tr-TR" dirty="0"/>
              <a:t>Front-end tarafında en temelde karşımıza çıkan teknolojiler HTML, CSS ve JavaScript’tir.</a:t>
            </a:r>
          </a:p>
          <a:p>
            <a:pPr marL="0" indent="0">
              <a:buNone/>
            </a:pPr>
            <a:endParaRPr lang="tr-TR" dirty="0"/>
          </a:p>
          <a:p>
            <a:r>
              <a:rPr lang="tr-TR" b="1" dirty="0"/>
              <a:t>Back-end</a:t>
            </a:r>
            <a:r>
              <a:rPr lang="tr-TR" dirty="0"/>
              <a:t>: Son kullanıcının </a:t>
            </a:r>
            <a:r>
              <a:rPr lang="tr-TR" b="1" dirty="0"/>
              <a:t>göremediği</a:t>
            </a:r>
            <a:r>
              <a:rPr lang="tr-TR" dirty="0"/>
              <a:t> yazılımlar bütünüdür.</a:t>
            </a:r>
          </a:p>
          <a:p>
            <a:pPr marL="0" indent="0">
              <a:buNone/>
            </a:pPr>
            <a:r>
              <a:rPr lang="tr-TR" dirty="0"/>
              <a:t>Django, back-end tarafında </a:t>
            </a:r>
            <a:r>
              <a:rPr lang="tr-TR" b="1" dirty="0"/>
              <a:t>Python </a:t>
            </a:r>
            <a:r>
              <a:rPr lang="tr-TR" dirty="0"/>
              <a:t>dilini kullanmaktadır.</a:t>
            </a:r>
          </a:p>
        </p:txBody>
      </p:sp>
    </p:spTree>
    <p:extLst>
      <p:ext uri="{BB962C8B-B14F-4D97-AF65-F5344CB8AC3E}">
        <p14:creationId xmlns:p14="http://schemas.microsoft.com/office/powerpoint/2010/main" val="2542596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5F87F-6345-4C05-B412-71DEA94EF851}"/>
              </a:ext>
            </a:extLst>
          </p:cNvPr>
          <p:cNvSpPr>
            <a:spLocks noGrp="1"/>
          </p:cNvSpPr>
          <p:nvPr>
            <p:ph type="title"/>
          </p:nvPr>
        </p:nvSpPr>
        <p:spPr/>
        <p:txBody>
          <a:bodyPr/>
          <a:lstStyle/>
          <a:p>
            <a:r>
              <a:rPr lang="tr-TR" dirty="0"/>
              <a:t>Sunucu</a:t>
            </a:r>
          </a:p>
        </p:txBody>
      </p:sp>
      <p:sp>
        <p:nvSpPr>
          <p:cNvPr id="3" name="Content Placeholder 2">
            <a:extLst>
              <a:ext uri="{FF2B5EF4-FFF2-40B4-BE49-F238E27FC236}">
                <a16:creationId xmlns:a16="http://schemas.microsoft.com/office/drawing/2014/main" id="{A0F8AEEB-4FDE-40A1-95AA-051221DD0491}"/>
              </a:ext>
            </a:extLst>
          </p:cNvPr>
          <p:cNvSpPr>
            <a:spLocks noGrp="1"/>
          </p:cNvSpPr>
          <p:nvPr>
            <p:ph idx="1"/>
          </p:nvPr>
        </p:nvSpPr>
        <p:spPr/>
        <p:txBody>
          <a:bodyPr/>
          <a:lstStyle/>
          <a:p>
            <a:r>
              <a:rPr lang="tr-TR" b="1" dirty="0"/>
              <a:t>Sunucu: </a:t>
            </a:r>
            <a:r>
              <a:rPr lang="tr-TR" dirty="0"/>
              <a:t>Web tarayıcısı vasıtasıyla, front-end dosyalarının alınması ve kullanıcıya gösterilmesi için bir web sunucusu ile iletişim kurulur. Bu iletişim, </a:t>
            </a:r>
            <a:r>
              <a:rPr lang="tr-TR" b="1" dirty="0"/>
              <a:t>HTTP</a:t>
            </a:r>
            <a:r>
              <a:rPr lang="tr-TR" dirty="0"/>
              <a:t> veya </a:t>
            </a:r>
            <a:r>
              <a:rPr lang="tr-TR" b="1" dirty="0"/>
              <a:t>HTTPS</a:t>
            </a:r>
            <a:r>
              <a:rPr lang="tr-TR" dirty="0"/>
              <a:t> protokolleri kullanılarak sağlanır.</a:t>
            </a:r>
          </a:p>
        </p:txBody>
      </p:sp>
    </p:spTree>
    <p:extLst>
      <p:ext uri="{BB962C8B-B14F-4D97-AF65-F5344CB8AC3E}">
        <p14:creationId xmlns:p14="http://schemas.microsoft.com/office/powerpoint/2010/main" val="337827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C2F5-9C50-47DE-9EE9-D699EA07947C}"/>
              </a:ext>
            </a:extLst>
          </p:cNvPr>
          <p:cNvSpPr>
            <a:spLocks noGrp="1"/>
          </p:cNvSpPr>
          <p:nvPr>
            <p:ph type="title"/>
          </p:nvPr>
        </p:nvSpPr>
        <p:spPr/>
        <p:txBody>
          <a:bodyPr/>
          <a:lstStyle/>
          <a:p>
            <a:r>
              <a:rPr lang="tr-TR" dirty="0"/>
              <a:t>HTTP/HTTPS İstekleri</a:t>
            </a:r>
          </a:p>
        </p:txBody>
      </p:sp>
      <p:sp>
        <p:nvSpPr>
          <p:cNvPr id="3" name="Content Placeholder 2">
            <a:extLst>
              <a:ext uri="{FF2B5EF4-FFF2-40B4-BE49-F238E27FC236}">
                <a16:creationId xmlns:a16="http://schemas.microsoft.com/office/drawing/2014/main" id="{AFFF9229-7CB9-4791-88D3-93090B3E7774}"/>
              </a:ext>
            </a:extLst>
          </p:cNvPr>
          <p:cNvSpPr>
            <a:spLocks noGrp="1"/>
          </p:cNvSpPr>
          <p:nvPr>
            <p:ph idx="1"/>
          </p:nvPr>
        </p:nvSpPr>
        <p:spPr/>
        <p:txBody>
          <a:bodyPr/>
          <a:lstStyle/>
          <a:p>
            <a:r>
              <a:rPr lang="tr-TR" b="1" dirty="0"/>
              <a:t>HTTP/HTTPS İstekleri (Request): </a:t>
            </a:r>
            <a:r>
              <a:rPr lang="tr-TR" dirty="0"/>
              <a:t>HTTP/HTTPS protokollerinde sunuculara kullanıcı tarafından gönderilen çeşitli istek tipleri bulunmaktadır.</a:t>
            </a:r>
          </a:p>
          <a:p>
            <a:pPr marL="514350" indent="-514350">
              <a:buFont typeface="+mj-lt"/>
              <a:buAutoNum type="arabicPeriod"/>
            </a:pPr>
            <a:r>
              <a:rPr lang="tr-TR" b="1" dirty="0"/>
              <a:t>GET Request: </a:t>
            </a:r>
            <a:r>
              <a:rPr lang="tr-TR" dirty="0"/>
              <a:t>Sunucudan bir kaynağın alınması amacıyla kullanılır. İstek atılırken argüman verildiyse URL kısmında bulunur. Örneğin,</a:t>
            </a:r>
          </a:p>
          <a:p>
            <a:pPr marL="0" indent="0" algn="l">
              <a:buNone/>
            </a:pPr>
            <a:r>
              <a:rPr lang="tr-TR" sz="2400" b="0" i="1" dirty="0">
                <a:solidFill>
                  <a:srgbClr val="000000"/>
                </a:solidFill>
                <a:effectLst/>
                <a:latin typeface="Consolas" panose="020B0609020204030204" pitchFamily="49" charset="0"/>
                <a:hlinkClick r:id="rId2"/>
              </a:rPr>
              <a:t>http://example.com/</a:t>
            </a:r>
            <a:r>
              <a:rPr lang="en-US" sz="2400" i="1" u="sng" dirty="0">
                <a:solidFill>
                  <a:srgbClr val="000000"/>
                </a:solidFill>
                <a:effectLst/>
                <a:latin typeface="Consolas" panose="020B0609020204030204" pitchFamily="49" charset="0"/>
                <a:hlinkClick r:id="rId2"/>
              </a:rPr>
              <a:t>?name1=value1&amp;name2=value2</a:t>
            </a:r>
            <a:endParaRPr lang="tr-TR" sz="2400" i="1" u="sng" dirty="0">
              <a:solidFill>
                <a:srgbClr val="000000"/>
              </a:solidFill>
              <a:effectLst/>
              <a:latin typeface="Consolas" panose="020B0609020204030204" pitchFamily="49" charset="0"/>
            </a:endParaRPr>
          </a:p>
          <a:p>
            <a:pPr marL="0" indent="0" algn="l">
              <a:buNone/>
            </a:pPr>
            <a:r>
              <a:rPr lang="tr-TR" dirty="0">
                <a:solidFill>
                  <a:srgbClr val="000000"/>
                </a:solidFill>
              </a:rPr>
              <a:t>Yukarıdaki örnekte, </a:t>
            </a:r>
            <a:r>
              <a:rPr lang="tr-TR" b="1" i="1" dirty="0">
                <a:solidFill>
                  <a:srgbClr val="000000"/>
                </a:solidFill>
              </a:rPr>
              <a:t>example.com </a:t>
            </a:r>
            <a:r>
              <a:rPr lang="tr-TR" dirty="0">
                <a:solidFill>
                  <a:srgbClr val="000000"/>
                </a:solidFill>
              </a:rPr>
              <a:t>sunucusuna </a:t>
            </a:r>
            <a:r>
              <a:rPr lang="tr-TR" i="1" u="sng" dirty="0">
                <a:solidFill>
                  <a:srgbClr val="000000"/>
                </a:solidFill>
              </a:rPr>
              <a:t>name1=value1 </a:t>
            </a:r>
            <a:r>
              <a:rPr lang="tr-TR" dirty="0">
                <a:solidFill>
                  <a:srgbClr val="000000"/>
                </a:solidFill>
              </a:rPr>
              <a:t>ve </a:t>
            </a:r>
            <a:r>
              <a:rPr lang="tr-TR" i="1" u="sng" dirty="0">
                <a:solidFill>
                  <a:srgbClr val="000000"/>
                </a:solidFill>
              </a:rPr>
              <a:t>name2=value2 </a:t>
            </a:r>
            <a:r>
              <a:rPr lang="tr-TR" dirty="0">
                <a:solidFill>
                  <a:srgbClr val="000000"/>
                </a:solidFill>
              </a:rPr>
              <a:t>argümanlarını içeren bir GET isteği atılmıştır.</a:t>
            </a:r>
            <a:endParaRPr lang="en-US" b="1" i="1" u="sng" dirty="0">
              <a:solidFill>
                <a:srgbClr val="000000"/>
              </a:solidFill>
              <a:effectLst/>
            </a:endParaRPr>
          </a:p>
        </p:txBody>
      </p:sp>
    </p:spTree>
    <p:extLst>
      <p:ext uri="{BB962C8B-B14F-4D97-AF65-F5344CB8AC3E}">
        <p14:creationId xmlns:p14="http://schemas.microsoft.com/office/powerpoint/2010/main" val="2650348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912D9-7F9F-41D5-AA10-7CA19712C517}"/>
              </a:ext>
            </a:extLst>
          </p:cNvPr>
          <p:cNvSpPr>
            <a:spLocks noGrp="1"/>
          </p:cNvSpPr>
          <p:nvPr>
            <p:ph type="title"/>
          </p:nvPr>
        </p:nvSpPr>
        <p:spPr/>
        <p:txBody>
          <a:bodyPr/>
          <a:lstStyle/>
          <a:p>
            <a:r>
              <a:rPr lang="tr-TR" dirty="0"/>
              <a:t>HTTP/HTTPS İstekleri (Devam)</a:t>
            </a:r>
          </a:p>
        </p:txBody>
      </p:sp>
      <p:sp>
        <p:nvSpPr>
          <p:cNvPr id="3" name="Content Placeholder 2">
            <a:extLst>
              <a:ext uri="{FF2B5EF4-FFF2-40B4-BE49-F238E27FC236}">
                <a16:creationId xmlns:a16="http://schemas.microsoft.com/office/drawing/2014/main" id="{FC503F1E-EB29-4756-8525-779A0ED7E1E5}"/>
              </a:ext>
            </a:extLst>
          </p:cNvPr>
          <p:cNvSpPr>
            <a:spLocks noGrp="1"/>
          </p:cNvSpPr>
          <p:nvPr>
            <p:ph idx="1"/>
          </p:nvPr>
        </p:nvSpPr>
        <p:spPr/>
        <p:txBody>
          <a:bodyPr/>
          <a:lstStyle/>
          <a:p>
            <a:pPr marL="514350" indent="-514350">
              <a:buFont typeface="+mj-lt"/>
              <a:buAutoNum type="arabicPeriod" startAt="2"/>
            </a:pPr>
            <a:r>
              <a:rPr lang="tr-TR" b="1" dirty="0"/>
              <a:t>POST Request: </a:t>
            </a:r>
            <a:r>
              <a:rPr lang="tr-TR" dirty="0"/>
              <a:t>GET request’ten farklı olarak, verilen argümanlar URL’de gözükmez. Bu nedenle hassas veri gönderimi söz konusu olduğunda daha uygundur.</a:t>
            </a:r>
          </a:p>
          <a:p>
            <a:pPr marL="514350" indent="-514350">
              <a:buFont typeface="+mj-lt"/>
              <a:buAutoNum type="arabicPeriod" startAt="2"/>
            </a:pPr>
            <a:r>
              <a:rPr lang="tr-TR" b="1" dirty="0"/>
              <a:t>PUT Request:</a:t>
            </a:r>
            <a:r>
              <a:rPr lang="tr-TR" dirty="0"/>
              <a:t> Sunucuda bir kaynak oluşturmak veya değiştirmek istendiğinde kullanılır.</a:t>
            </a:r>
          </a:p>
        </p:txBody>
      </p:sp>
    </p:spTree>
    <p:extLst>
      <p:ext uri="{BB962C8B-B14F-4D97-AF65-F5344CB8AC3E}">
        <p14:creationId xmlns:p14="http://schemas.microsoft.com/office/powerpoint/2010/main" val="2358384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5FBC9-031B-4BBC-8F48-B759FE602350}"/>
              </a:ext>
            </a:extLst>
          </p:cNvPr>
          <p:cNvSpPr>
            <a:spLocks noGrp="1"/>
          </p:cNvSpPr>
          <p:nvPr>
            <p:ph type="title"/>
          </p:nvPr>
        </p:nvSpPr>
        <p:spPr/>
        <p:txBody>
          <a:bodyPr/>
          <a:lstStyle/>
          <a:p>
            <a:r>
              <a:rPr lang="tr-TR" dirty="0"/>
              <a:t>HTTP/HTTPS Dönüşleri</a:t>
            </a:r>
          </a:p>
        </p:txBody>
      </p:sp>
      <p:sp>
        <p:nvSpPr>
          <p:cNvPr id="3" name="Content Placeholder 2">
            <a:extLst>
              <a:ext uri="{FF2B5EF4-FFF2-40B4-BE49-F238E27FC236}">
                <a16:creationId xmlns:a16="http://schemas.microsoft.com/office/drawing/2014/main" id="{BAF83833-E9CE-46AD-9604-F805C16D1857}"/>
              </a:ext>
            </a:extLst>
          </p:cNvPr>
          <p:cNvSpPr>
            <a:spLocks noGrp="1"/>
          </p:cNvSpPr>
          <p:nvPr>
            <p:ph idx="1"/>
          </p:nvPr>
        </p:nvSpPr>
        <p:spPr/>
        <p:txBody>
          <a:bodyPr/>
          <a:lstStyle/>
          <a:p>
            <a:r>
              <a:rPr lang="tr-TR" dirty="0"/>
              <a:t>Kullanıcı tarafından gönderilen isteğe yanıt olarak sunucu da bir geri dönüş yapar. Durumu kullanıcıya bildiren 3 haneli HTTP kodları gönderilir. 200 OK, 401 Unauthorized, 404 Not Found gibi. Bu sayılara ek olarak veri de gönderilir.</a:t>
            </a:r>
          </a:p>
          <a:p>
            <a:r>
              <a:rPr lang="tr-TR" dirty="0"/>
              <a:t>Örneğin, bir web sitesine girdiğimizde ana sayfayı görüntülemek için gerekli kaynakları isteyebiliriz. Sunucu eğer bu isteği karşılayacak şekilde yapılandırılmışsa 200 OK kodu ile birlikte gerekli dosyaları gönderir. Eğer sayfayı görüntülemek için gerekli izinlere sahip değilsek de 401 Unauthorized kodu döner.</a:t>
            </a:r>
          </a:p>
        </p:txBody>
      </p:sp>
    </p:spTree>
    <p:extLst>
      <p:ext uri="{BB962C8B-B14F-4D97-AF65-F5344CB8AC3E}">
        <p14:creationId xmlns:p14="http://schemas.microsoft.com/office/powerpoint/2010/main" val="1608384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EEBFE-4735-4095-B77D-6BD5B0B973FD}"/>
              </a:ext>
            </a:extLst>
          </p:cNvPr>
          <p:cNvSpPr>
            <a:spLocks noGrp="1"/>
          </p:cNvSpPr>
          <p:nvPr>
            <p:ph type="title"/>
          </p:nvPr>
        </p:nvSpPr>
        <p:spPr/>
        <p:txBody>
          <a:bodyPr/>
          <a:lstStyle/>
          <a:p>
            <a:r>
              <a:rPr lang="tr-TR" dirty="0"/>
              <a:t>Model-View-Template (MVT) Mimarisi</a:t>
            </a:r>
          </a:p>
        </p:txBody>
      </p:sp>
      <p:sp>
        <p:nvSpPr>
          <p:cNvPr id="4" name="Content Placeholder 3">
            <a:extLst>
              <a:ext uri="{FF2B5EF4-FFF2-40B4-BE49-F238E27FC236}">
                <a16:creationId xmlns:a16="http://schemas.microsoft.com/office/drawing/2014/main" id="{E6128311-75CA-4606-9CDF-9E9B3EC1A4CF}"/>
              </a:ext>
            </a:extLst>
          </p:cNvPr>
          <p:cNvSpPr>
            <a:spLocks noGrp="1"/>
          </p:cNvSpPr>
          <p:nvPr>
            <p:ph idx="1"/>
          </p:nvPr>
        </p:nvSpPr>
        <p:spPr/>
        <p:txBody>
          <a:bodyPr/>
          <a:lstStyle/>
          <a:p>
            <a:r>
              <a:rPr lang="tr-TR" dirty="0"/>
              <a:t>Django ile geliştirme yapılırken </a:t>
            </a:r>
            <a:r>
              <a:rPr lang="tr-TR" b="1" dirty="0"/>
              <a:t>model-view-template</a:t>
            </a:r>
            <a:r>
              <a:rPr lang="tr-TR" dirty="0"/>
              <a:t> mimarisi kullanılır. Bu yapı, uygulamanın front-end ve back-end’ini her bir kısımda yapılacak iş belli olacak şekilde ayırır ve geliştirme sürecinde büyük kolaylık sağlar.</a:t>
            </a:r>
          </a:p>
        </p:txBody>
      </p:sp>
    </p:spTree>
    <p:extLst>
      <p:ext uri="{BB962C8B-B14F-4D97-AF65-F5344CB8AC3E}">
        <p14:creationId xmlns:p14="http://schemas.microsoft.com/office/powerpoint/2010/main" val="929868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2017B-923E-4180-BD36-BF456FDF4138}"/>
              </a:ext>
            </a:extLst>
          </p:cNvPr>
          <p:cNvSpPr>
            <a:spLocks noGrp="1"/>
          </p:cNvSpPr>
          <p:nvPr>
            <p:ph type="title"/>
          </p:nvPr>
        </p:nvSpPr>
        <p:spPr/>
        <p:txBody>
          <a:bodyPr/>
          <a:lstStyle/>
          <a:p>
            <a:r>
              <a:rPr lang="tr-TR" dirty="0"/>
              <a:t>Model-View-Template (MVT) Mimarisi (Devam)</a:t>
            </a:r>
          </a:p>
        </p:txBody>
      </p:sp>
      <p:sp>
        <p:nvSpPr>
          <p:cNvPr id="3" name="Content Placeholder 2">
            <a:extLst>
              <a:ext uri="{FF2B5EF4-FFF2-40B4-BE49-F238E27FC236}">
                <a16:creationId xmlns:a16="http://schemas.microsoft.com/office/drawing/2014/main" id="{820D5AF0-9EF9-4654-BD99-5C12D79BD762}"/>
              </a:ext>
            </a:extLst>
          </p:cNvPr>
          <p:cNvSpPr>
            <a:spLocks noGrp="1"/>
          </p:cNvSpPr>
          <p:nvPr>
            <p:ph idx="1"/>
          </p:nvPr>
        </p:nvSpPr>
        <p:spPr>
          <a:xfrm>
            <a:off x="838200" y="1825624"/>
            <a:ext cx="10515600" cy="4782565"/>
          </a:xfrm>
        </p:spPr>
        <p:txBody>
          <a:bodyPr>
            <a:normAutofit lnSpcReduction="10000"/>
          </a:bodyPr>
          <a:lstStyle/>
          <a:p>
            <a:r>
              <a:rPr lang="tr-TR" dirty="0"/>
              <a:t>Django ile geliştirilmiş bir siteyi ziyaret ettiğimizde gerçekleşen işlemler şunlardır:</a:t>
            </a:r>
          </a:p>
          <a:p>
            <a:pPr marL="514350" indent="-514350">
              <a:buFont typeface="+mj-lt"/>
              <a:buAutoNum type="arabicPeriod"/>
            </a:pPr>
            <a:r>
              <a:rPr lang="tr-TR" dirty="0"/>
              <a:t>Web tarayıcı aracılığıyla siteye girilir.</a:t>
            </a:r>
          </a:p>
          <a:p>
            <a:pPr marL="514350" indent="-514350">
              <a:buFont typeface="+mj-lt"/>
              <a:buAutoNum type="arabicPeriod"/>
            </a:pPr>
            <a:r>
              <a:rPr lang="tr-TR" dirty="0"/>
              <a:t>URL üzerinde verilen dizin, sunucu tarafından çözümlenerek ilgili </a:t>
            </a:r>
            <a:r>
              <a:rPr lang="tr-TR" b="1" dirty="0"/>
              <a:t>view’a </a:t>
            </a:r>
            <a:r>
              <a:rPr lang="tr-TR" dirty="0"/>
              <a:t>yönlendirilir. Örneğin, </a:t>
            </a:r>
            <a:r>
              <a:rPr lang="tr-TR" i="1" dirty="0"/>
              <a:t>example.com/home </a:t>
            </a:r>
            <a:r>
              <a:rPr lang="tr-TR" dirty="0"/>
              <a:t>ve </a:t>
            </a:r>
            <a:r>
              <a:rPr lang="tr-TR" i="1" dirty="0"/>
              <a:t>example.com/account </a:t>
            </a:r>
            <a:r>
              <a:rPr lang="tr-TR" dirty="0"/>
              <a:t>URL’leri 2 ayrı dizindir ve ayrı view’lara yönlendirilebilirler.</a:t>
            </a:r>
          </a:p>
          <a:p>
            <a:pPr marL="514350" indent="-514350">
              <a:buFont typeface="+mj-lt"/>
              <a:buAutoNum type="arabicPeriod"/>
            </a:pPr>
            <a:r>
              <a:rPr lang="tr-TR" dirty="0"/>
              <a:t>Çağrılan view, verilen HTTP isteğini ve gerekiyorsa </a:t>
            </a:r>
            <a:r>
              <a:rPr lang="tr-TR" b="1" dirty="0"/>
              <a:t>model </a:t>
            </a:r>
            <a:r>
              <a:rPr lang="tr-TR" dirty="0"/>
              <a:t>adı verilen veritabanı girdilerini işleyerek bir HTTP response döndürür. Sık kullanılan bir dönüş tipi de </a:t>
            </a:r>
            <a:r>
              <a:rPr lang="tr-TR" b="1" dirty="0"/>
              <a:t>template</a:t>
            </a:r>
            <a:r>
              <a:rPr lang="tr-TR" dirty="0"/>
              <a:t> adı verilen bir dosyaya, kullanıcıya gösterilmesi amaçlanan verilerin gönderilmesidir (Bu verilere </a:t>
            </a:r>
            <a:r>
              <a:rPr lang="tr-TR" b="1" dirty="0"/>
              <a:t>context</a:t>
            </a:r>
            <a:r>
              <a:rPr lang="tr-TR" dirty="0"/>
              <a:t> denmektedir).</a:t>
            </a:r>
            <a:endParaRPr lang="tr-TR" b="1" dirty="0"/>
          </a:p>
        </p:txBody>
      </p:sp>
    </p:spTree>
    <p:extLst>
      <p:ext uri="{BB962C8B-B14F-4D97-AF65-F5344CB8AC3E}">
        <p14:creationId xmlns:p14="http://schemas.microsoft.com/office/powerpoint/2010/main" val="2000838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806</TotalTime>
  <Words>636</Words>
  <Application>Microsoft Office PowerPoint</Application>
  <PresentationFormat>Widescreen</PresentationFormat>
  <Paragraphs>57</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Consolas</vt:lpstr>
      <vt:lpstr>Office Theme</vt:lpstr>
      <vt:lpstr>Django 101</vt:lpstr>
      <vt:lpstr>Django Nedir?</vt:lpstr>
      <vt:lpstr>Basit Web Geliştirme Kavramları</vt:lpstr>
      <vt:lpstr>Sunucu</vt:lpstr>
      <vt:lpstr>HTTP/HTTPS İstekleri</vt:lpstr>
      <vt:lpstr>HTTP/HTTPS İstekleri (Devam)</vt:lpstr>
      <vt:lpstr>HTTP/HTTPS Dönüşleri</vt:lpstr>
      <vt:lpstr>Model-View-Template (MVT) Mimarisi</vt:lpstr>
      <vt:lpstr>Model-View-Template (MVT) Mimarisi (Devam)</vt:lpstr>
      <vt:lpstr>Model-View-Template (MVT) Mimarisi (Devam)</vt:lpstr>
      <vt:lpstr>PowerPoint Presentation</vt:lpstr>
      <vt:lpstr>Models</vt:lpstr>
      <vt:lpstr>Models - Devam</vt:lpstr>
      <vt:lpstr>Models – Many-to-one relationship</vt:lpstr>
      <vt:lpstr>View – Yapılacaklar:</vt:lpstr>
      <vt:lpstr>Template - Yapılacaklar</vt:lpstr>
      <vt:lpstr>Model - Yapılacaklar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 101</dc:title>
  <dc:creator>Furkan Salık</dc:creator>
  <cp:lastModifiedBy>Furkan Salık</cp:lastModifiedBy>
  <cp:revision>130</cp:revision>
  <dcterms:created xsi:type="dcterms:W3CDTF">2022-09-08T23:16:26Z</dcterms:created>
  <dcterms:modified xsi:type="dcterms:W3CDTF">2022-11-13T19:32:24Z</dcterms:modified>
</cp:coreProperties>
</file>