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B96229A-95EC-4C82-78D0-6C4077E57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43450446-CE51-743B-5065-79BD2B0BD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0EFA435-CB0A-83B7-840D-CD47D50A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1B41-8BC1-4A61-A584-D9DF22C9D5F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8AAA8C6-EED4-5E50-70EE-579BBD70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22D84AA-71CE-D1E7-DC5D-D4447A97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490C-DD57-4ACC-8342-08A7D7C4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7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169D77F-BEE6-2EB2-540C-460C3EA0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080A92F-40CB-A1A9-1875-E5CF7491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844620B-3619-6815-8F85-5FAC1CDD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1B41-8BC1-4A61-A584-D9DF22C9D5F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DEC49B5-4D83-5B8E-E65B-808E33A9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B30633D-135C-5D86-D3A1-010AF06D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490C-DD57-4ACC-8342-08A7D7C4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0694E342-FF4D-2463-E076-F5FE931A2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AA6508B-F2CF-85F5-129B-CEA0DD8BB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6A13AA8-4785-FCAF-9A09-A6D3A440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1B41-8BC1-4A61-A584-D9DF22C9D5F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6D9F4C4-0523-B6B3-7484-EDA817F2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FCDB0D1-15E5-C0C1-CE0C-AC45162B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490C-DD57-4ACC-8342-08A7D7C4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60F97E7-D183-D344-2393-79EC3CC0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847B3B3-CDEB-16E5-0E87-27E904AF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A9F60DF-E404-3331-7310-A8461A53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1B41-8BC1-4A61-A584-D9DF22C9D5F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268205E-0D0B-7CEC-D1F2-A8C721BD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7DB6217-2935-63A7-8AD1-D3DC03F4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490C-DD57-4ACC-8342-08A7D7C4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E1B9E66-B8E2-19C3-4BD2-C408B380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5C5C347-D9A6-5C84-6C83-55358BFA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107EFB2-FDC9-6E69-F8C6-FF78A751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1B41-8BC1-4A61-A584-D9DF22C9D5F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F972C7F-2E8B-68CE-F532-B4AC508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9D1A971-66F8-7B5B-92E9-81A5EEA9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490C-DD57-4ACC-8342-08A7D7C4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3D560B-33E0-C5F2-CDC4-0F89215B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4AD20F3-B7A3-0838-00F0-FD2FD27AF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7B16EF8-8544-B92D-F69B-DF1CB0E49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FBC4AFB-5E54-1DCF-6A17-12381772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1B41-8BC1-4A61-A584-D9DF22C9D5F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27D6CC6-EE6D-43EC-2FE4-378FD1AE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AC29188-184C-1A7E-D75A-6B678EF7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490C-DD57-4ACC-8342-08A7D7C4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2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DB805EF-8B48-224E-3F23-24E24472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EDFAC18-45DE-4FF7-FD09-A057E5D0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624A1DF-A6CA-8CD0-F9A7-70C38EEFD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32E959CA-0242-0D99-9DAC-BA52D504E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FF01CA3A-7C12-A6B2-2619-A9D6F1112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62C05C27-B146-7405-563D-011AB9FB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1B41-8BC1-4A61-A584-D9DF22C9D5F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A9C72F3-90F7-0489-2757-C25AE9C8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A80473D8-8624-2126-1761-5F083FE5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490C-DD57-4ACC-8342-08A7D7C4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33FCD0B-4AA6-A0D5-9E1E-77C3E081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19ECDE4-2F55-4449-8135-5F64FAAE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1B41-8BC1-4A61-A584-D9DF22C9D5F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BD035E3B-EC0B-1820-8C75-5C6FF8C9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83B0E41D-3B1C-264D-38A5-EBCF24D3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490C-DD57-4ACC-8342-08A7D7C4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258A1398-13BE-8B6D-3494-C53D084A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1B41-8BC1-4A61-A584-D9DF22C9D5F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8DCB8DC1-1A35-D43F-8E36-A6424E85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6274D9D-52B7-6FF8-4D2E-BCF8DE04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490C-DD57-4ACC-8342-08A7D7C4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2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3F23399-582B-B685-B5D5-1E092282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0D49950-5E15-6F83-0641-C7C46A95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0A4EB13-96D3-75BC-A31E-D96F5AEA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A89F33B-530C-150D-6B32-21FCDF89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1B41-8BC1-4A61-A584-D9DF22C9D5F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FDD4392-362B-628F-B456-B3297258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1E2076E-381F-2D18-9CF7-CEEB8655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490C-DD57-4ACC-8342-08A7D7C4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764954C-68C5-3BC0-BF9D-A5C4A37A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33D3CD37-8214-592C-B034-9CA58C388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126C758-F16A-25C2-21B2-FD1B85601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EB1755D-8743-2FDA-3C64-DF1E906A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1B41-8BC1-4A61-A584-D9DF22C9D5F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4745F37-27B0-3427-B4B0-AB49FEB3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5ECC231-BE33-F82E-456B-835098D3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490C-DD57-4ACC-8342-08A7D7C4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1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3343D5D-E501-6263-0918-CEB67A66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5B843EA-5B77-253B-2498-8F54ED74A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48DB935-4E2E-2E29-528F-26E01AD4E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1B41-8BC1-4A61-A584-D9DF22C9D5F7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9A26986-3A6C-6F35-1AAB-0F86831A0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97DAB1E-B884-57A6-E8A9-63A48D332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7490C-DD57-4ACC-8342-08A7D7C4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8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22386DBC-F66C-A251-72E1-E7C6B421661D}"/>
              </a:ext>
            </a:extLst>
          </p:cNvPr>
          <p:cNvSpPr txBox="1"/>
          <p:nvPr/>
        </p:nvSpPr>
        <p:spPr>
          <a:xfrm>
            <a:off x="1910917" y="934150"/>
            <a:ext cx="8697897" cy="4041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ngsana New" panose="02020603050405020304" pitchFamily="18" charset="-34"/>
              </a:rPr>
              <a:t>List of Thai Words</a:t>
            </a:r>
            <a:r>
              <a:rPr lang="th-TH" sz="2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ngsana New" panose="02020603050405020304" pitchFamily="18" charset="-34"/>
              </a:rPr>
              <a:t> ตัวอย่างคำภาษาไทย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ngsana New" panose="02020603050405020304" pitchFamily="18" charset="-34"/>
              </a:rPr>
              <a:t> (Heading1)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ทั่วไป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ที่ท่องเที่ยว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กรรมสิทธิ์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น้ำใจ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ญี่ปุ่น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อยู่ไหน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ญู่ญี่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Calibri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ทั่วไป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ที่ท่องเที่ยว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กรรมสิทธิ์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น้ำใจ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ญี่ปุ่น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อยู่ไหน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ญู่ญี่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Time News Roman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Cordia New" panose="020B0304020202020204" pitchFamily="34" charset="-34"/>
              </a:rPr>
              <a:t>ทั่วไป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Cordia New" panose="020B0304020202020204" pitchFamily="34" charset="-34"/>
              </a:rPr>
              <a:t>ที่ท่องเที่ยว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Cordia New" panose="020B0304020202020204" pitchFamily="34" charset="-34"/>
              </a:rPr>
              <a:t>กรรมสิทธิ์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Cordia New" panose="020B0304020202020204" pitchFamily="34" charset="-34"/>
              </a:rPr>
              <a:t>น้ำใจ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Cordia New" panose="020B0304020202020204" pitchFamily="34" charset="-34"/>
              </a:rPr>
              <a:t>ญี่ปุ่น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Cordia New" panose="020B0304020202020204" pitchFamily="34" charset="-34"/>
              </a:rPr>
              <a:t>อยู่ไหน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Cordia New" panose="020B0304020202020204" pitchFamily="34" charset="-34"/>
              </a:rPr>
              <a:t>ญู่ญี่</a:t>
            </a: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Cordia New" panose="020B0304020202020204" pitchFamily="34" charset="-34"/>
              </a:rPr>
              <a:t> Tahoma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Cordia New" panose="020B0304020202020204" pitchFamily="34" charset="-34"/>
              </a:rPr>
              <a:t>ทั่วไป</a:t>
            </a:r>
            <a:r>
              <a:rPr lang="en-US" sz="18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Cordia New" panose="020B0304020202020204" pitchFamily="34" charset="-34"/>
              </a:rPr>
              <a:t>ที่ท่องเที่ยว</a:t>
            </a:r>
            <a:r>
              <a:rPr lang="en-US" sz="18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Cordia New" panose="020B0304020202020204" pitchFamily="34" charset="-34"/>
              </a:rPr>
              <a:t>กรรมสิทธิ์</a:t>
            </a:r>
            <a:r>
              <a:rPr lang="en-US" sz="18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Cordia New" panose="020B0304020202020204" pitchFamily="34" charset="-34"/>
              </a:rPr>
              <a:t>น้ำใจ</a:t>
            </a:r>
            <a:r>
              <a:rPr lang="en-US" sz="18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Cordia New" panose="020B0304020202020204" pitchFamily="34" charset="-34"/>
              </a:rPr>
              <a:t>ญี่ปุ่น</a:t>
            </a:r>
            <a:r>
              <a:rPr lang="en-US" sz="18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Cordia New" panose="020B0304020202020204" pitchFamily="34" charset="-34"/>
              </a:rPr>
              <a:t>อยู่ไหน</a:t>
            </a:r>
            <a:r>
              <a:rPr lang="en-US" sz="18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Cordia New" panose="020B0304020202020204" pitchFamily="34" charset="-34"/>
              </a:rPr>
              <a:t>ญู่ญี่</a:t>
            </a:r>
            <a:r>
              <a:rPr lang="en-US" sz="18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Cordia New" panose="020B0304020202020204" pitchFamily="34" charset="-34"/>
              </a:rPr>
              <a:t> TH </a:t>
            </a:r>
            <a:r>
              <a:rPr lang="en-US" sz="1800" dirty="0" err="1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Cordia New" panose="020B0304020202020204" pitchFamily="34" charset="-34"/>
              </a:rPr>
              <a:t>Sarabun</a:t>
            </a:r>
            <a:r>
              <a:rPr lang="en-US" sz="18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Cordia New" panose="020B0304020202020204" pitchFamily="34" charset="-34"/>
              </a:rPr>
              <a:t> PSK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Angsana New" panose="02020603050405020304" pitchFamily="18" charset="-34"/>
                <a:ea typeface="Angsana New" panose="02020603050405020304" pitchFamily="18" charset="-34"/>
                <a:cs typeface="Cordia New" panose="020B0304020202020204" pitchFamily="34" charset="-34"/>
              </a:rPr>
              <a:t>ทั่วไป</a:t>
            </a:r>
            <a:r>
              <a:rPr lang="en-US" sz="1800" dirty="0">
                <a:effectLst/>
                <a:latin typeface="Angsana New" panose="02020603050405020304" pitchFamily="18" charset="-34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ngsana New" panose="02020603050405020304" pitchFamily="18" charset="-34"/>
                <a:ea typeface="Angsana New" panose="02020603050405020304" pitchFamily="18" charset="-34"/>
                <a:cs typeface="Cordia New" panose="020B0304020202020204" pitchFamily="34" charset="-34"/>
              </a:rPr>
              <a:t>ที่ท่องเที่ยว</a:t>
            </a:r>
            <a:r>
              <a:rPr lang="en-US" sz="1800" dirty="0">
                <a:effectLst/>
                <a:latin typeface="Angsana New" panose="02020603050405020304" pitchFamily="18" charset="-34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ngsana New" panose="02020603050405020304" pitchFamily="18" charset="-34"/>
                <a:ea typeface="Angsana New" panose="02020603050405020304" pitchFamily="18" charset="-34"/>
                <a:cs typeface="Cordia New" panose="020B0304020202020204" pitchFamily="34" charset="-34"/>
              </a:rPr>
              <a:t>กรรมสิทธิ์</a:t>
            </a:r>
            <a:r>
              <a:rPr lang="en-US" sz="1800" dirty="0">
                <a:effectLst/>
                <a:latin typeface="Angsana New" panose="02020603050405020304" pitchFamily="18" charset="-34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ngsana New" panose="02020603050405020304" pitchFamily="18" charset="-34"/>
                <a:ea typeface="Angsana New" panose="02020603050405020304" pitchFamily="18" charset="-34"/>
                <a:cs typeface="Cordia New" panose="020B0304020202020204" pitchFamily="34" charset="-34"/>
              </a:rPr>
              <a:t>น้ำใจ</a:t>
            </a:r>
            <a:r>
              <a:rPr lang="en-US" sz="1800" dirty="0">
                <a:effectLst/>
                <a:latin typeface="Angsana New" panose="02020603050405020304" pitchFamily="18" charset="-34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ngsana New" panose="02020603050405020304" pitchFamily="18" charset="-34"/>
                <a:ea typeface="Angsana New" panose="02020603050405020304" pitchFamily="18" charset="-34"/>
                <a:cs typeface="Cordia New" panose="020B0304020202020204" pitchFamily="34" charset="-34"/>
              </a:rPr>
              <a:t>ญี่ปุ่น</a:t>
            </a:r>
            <a:r>
              <a:rPr lang="en-US" sz="1800" dirty="0">
                <a:effectLst/>
                <a:latin typeface="Angsana New" panose="02020603050405020304" pitchFamily="18" charset="-34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ngsana New" panose="02020603050405020304" pitchFamily="18" charset="-34"/>
                <a:ea typeface="Angsana New" panose="02020603050405020304" pitchFamily="18" charset="-34"/>
                <a:cs typeface="Cordia New" panose="020B0304020202020204" pitchFamily="34" charset="-34"/>
              </a:rPr>
              <a:t>อยู่ไหน</a:t>
            </a:r>
            <a:r>
              <a:rPr lang="en-US" sz="1800" dirty="0">
                <a:effectLst/>
                <a:latin typeface="Angsana New" panose="02020603050405020304" pitchFamily="18" charset="-34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ngsana New" panose="02020603050405020304" pitchFamily="18" charset="-34"/>
                <a:ea typeface="Angsana New" panose="02020603050405020304" pitchFamily="18" charset="-34"/>
                <a:cs typeface="Cordia New" panose="020B0304020202020204" pitchFamily="34" charset="-34"/>
              </a:rPr>
              <a:t>ญู่ญี่</a:t>
            </a:r>
            <a:r>
              <a:rPr lang="en-US" sz="1800" dirty="0">
                <a:effectLst/>
                <a:latin typeface="Angsana New" panose="02020603050405020304" pitchFamily="18" charset="-34"/>
                <a:ea typeface="Angsana New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ngsana New" panose="02020603050405020304" pitchFamily="18" charset="-34"/>
                <a:ea typeface="Angsana New" panose="02020603050405020304" pitchFamily="18" charset="-34"/>
                <a:cs typeface="Cordia New" panose="020B0304020202020204" pitchFamily="34" charset="-34"/>
              </a:rPr>
              <a:t>Ansana</a:t>
            </a:r>
            <a:r>
              <a:rPr lang="en-US" sz="1800" dirty="0">
                <a:effectLst/>
                <a:latin typeface="Angsana New" panose="02020603050405020304" pitchFamily="18" charset="-34"/>
                <a:ea typeface="Angsana New" panose="02020603050405020304" pitchFamily="18" charset="-34"/>
                <a:cs typeface="Cordia New" panose="020B0304020202020204" pitchFamily="34" charset="-34"/>
              </a:rPr>
              <a:t> New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0322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03E5EF32-F7FA-B216-0673-321E6C17FAD5}"/>
              </a:ext>
            </a:extLst>
          </p:cNvPr>
          <p:cNvSpPr txBox="1"/>
          <p:nvPr/>
        </p:nvSpPr>
        <p:spPr>
          <a:xfrm>
            <a:off x="3047260" y="1441572"/>
            <a:ext cx="6094520" cy="3979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AngsanaUPC" panose="02020603050405020304" pitchFamily="18" charset="-34"/>
                <a:ea typeface="AngsanaUPC" panose="02020603050405020304" pitchFamily="18" charset="-34"/>
                <a:cs typeface="Cordia New" panose="020B0304020202020204" pitchFamily="34" charset="-34"/>
              </a:rPr>
              <a:t>ทั่วไป</a:t>
            </a:r>
            <a:r>
              <a:rPr lang="en-US" sz="1800" dirty="0">
                <a:effectLst/>
                <a:latin typeface="AngsanaUPC" panose="02020603050405020304" pitchFamily="18" charset="-34"/>
                <a:ea typeface="AngsanaUPC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ngsanaUPC" panose="02020603050405020304" pitchFamily="18" charset="-34"/>
                <a:ea typeface="AngsanaUPC" panose="02020603050405020304" pitchFamily="18" charset="-34"/>
                <a:cs typeface="Cordia New" panose="020B0304020202020204" pitchFamily="34" charset="-34"/>
              </a:rPr>
              <a:t>ที่ท่องเที่ยว</a:t>
            </a:r>
            <a:r>
              <a:rPr lang="en-US" sz="1800" dirty="0">
                <a:effectLst/>
                <a:latin typeface="AngsanaUPC" panose="02020603050405020304" pitchFamily="18" charset="-34"/>
                <a:ea typeface="AngsanaUPC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ngsanaUPC" panose="02020603050405020304" pitchFamily="18" charset="-34"/>
                <a:ea typeface="AngsanaUPC" panose="02020603050405020304" pitchFamily="18" charset="-34"/>
                <a:cs typeface="Cordia New" panose="020B0304020202020204" pitchFamily="34" charset="-34"/>
              </a:rPr>
              <a:t>กรรมสิทธิ์</a:t>
            </a:r>
            <a:r>
              <a:rPr lang="en-US" sz="1800" dirty="0">
                <a:effectLst/>
                <a:latin typeface="AngsanaUPC" panose="02020603050405020304" pitchFamily="18" charset="-34"/>
                <a:ea typeface="AngsanaUPC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ngsanaUPC" panose="02020603050405020304" pitchFamily="18" charset="-34"/>
                <a:ea typeface="AngsanaUPC" panose="02020603050405020304" pitchFamily="18" charset="-34"/>
                <a:cs typeface="Cordia New" panose="020B0304020202020204" pitchFamily="34" charset="-34"/>
              </a:rPr>
              <a:t>น้ำใจ</a:t>
            </a:r>
            <a:r>
              <a:rPr lang="en-US" sz="1800" dirty="0">
                <a:effectLst/>
                <a:latin typeface="AngsanaUPC" panose="02020603050405020304" pitchFamily="18" charset="-34"/>
                <a:ea typeface="AngsanaUPC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ngsanaUPC" panose="02020603050405020304" pitchFamily="18" charset="-34"/>
                <a:ea typeface="AngsanaUPC" panose="02020603050405020304" pitchFamily="18" charset="-34"/>
                <a:cs typeface="Cordia New" panose="020B0304020202020204" pitchFamily="34" charset="-34"/>
              </a:rPr>
              <a:t>ญี่ปุ่น</a:t>
            </a:r>
            <a:r>
              <a:rPr lang="en-US" sz="1800" dirty="0">
                <a:effectLst/>
                <a:latin typeface="AngsanaUPC" panose="02020603050405020304" pitchFamily="18" charset="-34"/>
                <a:ea typeface="AngsanaUPC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ngsanaUPC" panose="02020603050405020304" pitchFamily="18" charset="-34"/>
                <a:ea typeface="AngsanaUPC" panose="02020603050405020304" pitchFamily="18" charset="-34"/>
                <a:cs typeface="Cordia New" panose="020B0304020202020204" pitchFamily="34" charset="-34"/>
              </a:rPr>
              <a:t>อยู่ไหน</a:t>
            </a:r>
            <a:r>
              <a:rPr lang="en-US" sz="1800" dirty="0">
                <a:effectLst/>
                <a:latin typeface="AngsanaUPC" panose="02020603050405020304" pitchFamily="18" charset="-34"/>
                <a:ea typeface="AngsanaUPC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ngsanaUPC" panose="02020603050405020304" pitchFamily="18" charset="-34"/>
                <a:ea typeface="AngsanaUPC" panose="02020603050405020304" pitchFamily="18" charset="-34"/>
                <a:cs typeface="Cordia New" panose="020B0304020202020204" pitchFamily="34" charset="-34"/>
              </a:rPr>
              <a:t>ญู่ญี่</a:t>
            </a:r>
            <a:r>
              <a:rPr lang="en-US" sz="1800" dirty="0">
                <a:effectLst/>
                <a:latin typeface="AngsanaUPC" panose="02020603050405020304" pitchFamily="18" charset="-34"/>
                <a:ea typeface="AngsanaUPC" panose="02020603050405020304" pitchFamily="18" charset="-34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ngsanaUPC" panose="02020603050405020304" pitchFamily="18" charset="-34"/>
                <a:ea typeface="AngsanaUPC" panose="02020603050405020304" pitchFamily="18" charset="-34"/>
                <a:cs typeface="Cordia New" panose="020B0304020202020204" pitchFamily="34" charset="-34"/>
              </a:rPr>
              <a:t>Ansana</a:t>
            </a:r>
            <a:r>
              <a:rPr lang="en-US" sz="1800" dirty="0">
                <a:effectLst/>
                <a:latin typeface="AngsanaUPC" panose="02020603050405020304" pitchFamily="18" charset="-34"/>
                <a:ea typeface="AngsanaUPC" panose="02020603050405020304" pitchFamily="18" charset="-34"/>
                <a:cs typeface="Cordia New" panose="020B0304020202020204" pitchFamily="34" charset="-34"/>
              </a:rPr>
              <a:t> UPC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ทั่วไป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ที่ท่องเที่ยว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กรรมสิทธิ์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น้ำใจ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ญี่ปุ่น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อยู่ไหน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ญู่ญี่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Cordia New" panose="020B0304020202020204" pitchFamily="34" charset="-34"/>
              </a:rPr>
              <a:t> Arial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Segoe UI" panose="020B0502040204020203" pitchFamily="34" charset="0"/>
                <a:cs typeface="Cordia New" panose="020B0304020202020204" pitchFamily="34" charset="-34"/>
              </a:rPr>
              <a:t>ทั่วไป</a:t>
            </a:r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Segoe UI" panose="020B0502040204020203" pitchFamily="34" charset="0"/>
                <a:cs typeface="Cordia New" panose="020B0304020202020204" pitchFamily="34" charset="-34"/>
              </a:rPr>
              <a:t>ที่ท่องเที่ยว</a:t>
            </a:r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Segoe UI" panose="020B0502040204020203" pitchFamily="34" charset="0"/>
                <a:cs typeface="Cordia New" panose="020B0304020202020204" pitchFamily="34" charset="-34"/>
              </a:rPr>
              <a:t>กรรมสิทธิ์</a:t>
            </a:r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Segoe UI" panose="020B0502040204020203" pitchFamily="34" charset="0"/>
                <a:cs typeface="Cordia New" panose="020B0304020202020204" pitchFamily="34" charset="-34"/>
              </a:rPr>
              <a:t>น้ำใจ</a:t>
            </a:r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Segoe UI" panose="020B0502040204020203" pitchFamily="34" charset="0"/>
                <a:cs typeface="Cordia New" panose="020B0304020202020204" pitchFamily="34" charset="-34"/>
              </a:rPr>
              <a:t>ญี่ปุ่น</a:t>
            </a:r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Segoe UI" panose="020B0502040204020203" pitchFamily="34" charset="0"/>
                <a:cs typeface="Cordia New" panose="020B0304020202020204" pitchFamily="34" charset="-34"/>
              </a:rPr>
              <a:t>อยู่ไหน</a:t>
            </a:r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Segoe UI" panose="020B0502040204020203" pitchFamily="34" charset="0"/>
                <a:cs typeface="Cordia New" panose="020B0304020202020204" pitchFamily="34" charset="-34"/>
              </a:rPr>
              <a:t>ญู่ญี่</a:t>
            </a:r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Cordia New" panose="020B0304020202020204" pitchFamily="34" charset="-34"/>
              </a:rPr>
              <a:t> Segoe UI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ทั่วไป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ที่ท่องเที่ยว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กรรมสิทธิ์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น้ำใจ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ญี่ปุ่น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อยู่ไหน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ญู่ญี่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ทั่วไป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ที่ท่องเที่ยว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กรรมสิทธิ์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น้ำใจ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ญี่ปุ่น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อยู่ไหน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ญู่ญี่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480925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แบบจอกว้าง</PresentationFormat>
  <Paragraphs>20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12" baseType="lpstr">
      <vt:lpstr>Angsana New</vt:lpstr>
      <vt:lpstr>AngsanaUPC</vt:lpstr>
      <vt:lpstr>Arial</vt:lpstr>
      <vt:lpstr>Calibri</vt:lpstr>
      <vt:lpstr>Calibri Light</vt:lpstr>
      <vt:lpstr>Segoe UI</vt:lpstr>
      <vt:lpstr>Tahoma</vt:lpstr>
      <vt:lpstr>TH SarabunPSK</vt:lpstr>
      <vt:lpstr>Times New Roman</vt:lpstr>
      <vt:lpstr>ธีมของ Office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Kantathus Suwannarat</dc:creator>
  <cp:lastModifiedBy>Kantathus Suwannarat</cp:lastModifiedBy>
  <cp:revision>3</cp:revision>
  <dcterms:created xsi:type="dcterms:W3CDTF">2023-02-26T02:25:37Z</dcterms:created>
  <dcterms:modified xsi:type="dcterms:W3CDTF">2023-02-26T03:19:11Z</dcterms:modified>
</cp:coreProperties>
</file>