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84" r:id="rId4"/>
    <p:sldId id="260" r:id="rId5"/>
    <p:sldId id="265" r:id="rId6"/>
    <p:sldId id="294" r:id="rId7"/>
    <p:sldId id="285" r:id="rId8"/>
    <p:sldId id="293" r:id="rId9"/>
    <p:sldId id="286" r:id="rId10"/>
    <p:sldId id="287" r:id="rId11"/>
    <p:sldId id="295" r:id="rId12"/>
    <p:sldId id="289" r:id="rId13"/>
    <p:sldId id="290" r:id="rId14"/>
    <p:sldId id="291" r:id="rId15"/>
    <p:sldId id="297" r:id="rId16"/>
    <p:sldId id="304" r:id="rId17"/>
    <p:sldId id="296" r:id="rId18"/>
    <p:sldId id="298" r:id="rId19"/>
    <p:sldId id="292" r:id="rId20"/>
    <p:sldId id="299" r:id="rId21"/>
    <p:sldId id="300" r:id="rId22"/>
    <p:sldId id="301" r:id="rId23"/>
    <p:sldId id="302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4C714B9-345E-44A3-AA11-DEC7A3505731}">
  <a:tblStyle styleId="{A4C714B9-345E-44A3-AA11-DEC7A35057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4564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400"/>
              <a:buChar char="▰"/>
              <a:defRPr/>
            </a:lvl1pPr>
            <a:lvl2pPr lvl="1">
              <a:spcBef>
                <a:spcPts val="0"/>
              </a:spcBef>
              <a:buSzPts val="2400"/>
              <a:buChar char="▻"/>
              <a:defRPr/>
            </a:lvl2pPr>
            <a:lvl3pPr lvl="2">
              <a:spcBef>
                <a:spcPts val="0"/>
              </a:spcBef>
              <a:buSzPts val="2400"/>
              <a:buChar char="▻"/>
              <a:defRPr/>
            </a:lvl3pPr>
            <a:lvl4pPr lvl="3">
              <a:spcBef>
                <a:spcPts val="0"/>
              </a:spcBef>
              <a:buSzPts val="2400"/>
              <a:buChar char="▻"/>
              <a:defRPr/>
            </a:lvl4pPr>
            <a:lvl5pPr lvl="4">
              <a:spcBef>
                <a:spcPts val="0"/>
              </a:spcBef>
              <a:buSzPts val="2400"/>
              <a:buChar char="▻"/>
              <a:defRPr/>
            </a:lvl5pPr>
            <a:lvl6pPr lvl="5">
              <a:spcBef>
                <a:spcPts val="0"/>
              </a:spcBef>
              <a:buSzPts val="2400"/>
              <a:buChar char="▻"/>
              <a:defRPr/>
            </a:lvl6pPr>
            <a:lvl7pPr lvl="6">
              <a:spcBef>
                <a:spcPts val="0"/>
              </a:spcBef>
              <a:buSzPts val="2400"/>
              <a:buChar char="▻"/>
              <a:defRPr/>
            </a:lvl7pPr>
            <a:lvl8pPr lvl="7">
              <a:spcBef>
                <a:spcPts val="0"/>
              </a:spcBef>
              <a:buSzPts val="2400"/>
              <a:buChar char="▻"/>
              <a:defRPr/>
            </a:lvl8pPr>
            <a:lvl9pPr lvl="8">
              <a:spcBef>
                <a:spcPts val="0"/>
              </a:spcBef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▰"/>
              <a:defRPr sz="1800"/>
            </a:lvl1pPr>
            <a:lvl2pPr lvl="1" rtl="0">
              <a:spcBef>
                <a:spcPts val="0"/>
              </a:spcBef>
              <a:buSzPts val="1800"/>
              <a:buChar char="▻"/>
              <a:defRPr sz="1800"/>
            </a:lvl2pPr>
            <a:lvl3pPr lvl="2" rtl="0">
              <a:spcBef>
                <a:spcPts val="0"/>
              </a:spcBef>
              <a:buSzPts val="1800"/>
              <a:buChar char="▻"/>
              <a:defRPr sz="1800"/>
            </a:lvl3pPr>
            <a:lvl4pPr lvl="3" rtl="0">
              <a:spcBef>
                <a:spcPts val="0"/>
              </a:spcBef>
              <a:buSzPts val="1800"/>
              <a:buChar char="▻"/>
              <a:defRPr sz="1800"/>
            </a:lvl4pPr>
            <a:lvl5pPr lvl="4" rtl="0">
              <a:spcBef>
                <a:spcPts val="0"/>
              </a:spcBef>
              <a:buSzPts val="1800"/>
              <a:buChar char="▻"/>
              <a:defRPr sz="1800"/>
            </a:lvl5pPr>
            <a:lvl6pPr lvl="5" rtl="0">
              <a:spcBef>
                <a:spcPts val="0"/>
              </a:spcBef>
              <a:buSzPts val="1800"/>
              <a:buChar char="▻"/>
              <a:defRPr sz="1800"/>
            </a:lvl6pPr>
            <a:lvl7pPr lvl="6" rtl="0">
              <a:spcBef>
                <a:spcPts val="0"/>
              </a:spcBef>
              <a:buSzPts val="1800"/>
              <a:buChar char="▻"/>
              <a:defRPr sz="1800"/>
            </a:lvl7pPr>
            <a:lvl8pPr lvl="7" rtl="0">
              <a:spcBef>
                <a:spcPts val="0"/>
              </a:spcBef>
              <a:buSzPts val="1800"/>
              <a:buChar char="▻"/>
              <a:defRPr sz="1800"/>
            </a:lvl8pPr>
            <a:lvl9pPr lvl="8" rtl="0">
              <a:spcBef>
                <a:spcPts val="0"/>
              </a:spcBef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▰"/>
              <a:defRPr sz="1800"/>
            </a:lvl1pPr>
            <a:lvl2pPr lvl="1" rtl="0">
              <a:spcBef>
                <a:spcPts val="0"/>
              </a:spcBef>
              <a:buSzPts val="1800"/>
              <a:buChar char="▻"/>
              <a:defRPr sz="1800"/>
            </a:lvl2pPr>
            <a:lvl3pPr lvl="2" rtl="0">
              <a:spcBef>
                <a:spcPts val="0"/>
              </a:spcBef>
              <a:buSzPts val="1800"/>
              <a:buChar char="▻"/>
              <a:defRPr sz="1800"/>
            </a:lvl3pPr>
            <a:lvl4pPr lvl="3" rtl="0">
              <a:spcBef>
                <a:spcPts val="0"/>
              </a:spcBef>
              <a:buSzPts val="1800"/>
              <a:buChar char="▻"/>
              <a:defRPr sz="1800"/>
            </a:lvl4pPr>
            <a:lvl5pPr lvl="4" rtl="0">
              <a:spcBef>
                <a:spcPts val="0"/>
              </a:spcBef>
              <a:buSzPts val="1800"/>
              <a:buChar char="▻"/>
              <a:defRPr sz="1800"/>
            </a:lvl5pPr>
            <a:lvl6pPr lvl="5" rtl="0">
              <a:spcBef>
                <a:spcPts val="0"/>
              </a:spcBef>
              <a:buSzPts val="1800"/>
              <a:buChar char="▻"/>
              <a:defRPr sz="1800"/>
            </a:lvl6pPr>
            <a:lvl7pPr lvl="6" rtl="0">
              <a:spcBef>
                <a:spcPts val="0"/>
              </a:spcBef>
              <a:buSzPts val="1800"/>
              <a:buChar char="▻"/>
              <a:defRPr sz="1800"/>
            </a:lvl7pPr>
            <a:lvl8pPr lvl="7" rtl="0">
              <a:spcBef>
                <a:spcPts val="0"/>
              </a:spcBef>
              <a:buSzPts val="1800"/>
              <a:buChar char="▻"/>
              <a:defRPr sz="1800"/>
            </a:lvl8pPr>
            <a:lvl9pPr lvl="8" rtl="0">
              <a:spcBef>
                <a:spcPts val="0"/>
              </a:spcBef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▰"/>
              <a:defRPr sz="1800"/>
            </a:lvl1pPr>
            <a:lvl2pPr lvl="1" rtl="0">
              <a:spcBef>
                <a:spcPts val="0"/>
              </a:spcBef>
              <a:buSzPts val="1800"/>
              <a:buChar char="▻"/>
              <a:defRPr sz="1800"/>
            </a:lvl2pPr>
            <a:lvl3pPr lvl="2" rtl="0">
              <a:spcBef>
                <a:spcPts val="0"/>
              </a:spcBef>
              <a:buSzPts val="1800"/>
              <a:buChar char="▻"/>
              <a:defRPr sz="1800"/>
            </a:lvl3pPr>
            <a:lvl4pPr lvl="3" rtl="0">
              <a:spcBef>
                <a:spcPts val="0"/>
              </a:spcBef>
              <a:buSzPts val="1800"/>
              <a:buChar char="▻"/>
              <a:defRPr sz="1800"/>
            </a:lvl4pPr>
            <a:lvl5pPr lvl="4" rtl="0">
              <a:spcBef>
                <a:spcPts val="0"/>
              </a:spcBef>
              <a:buSzPts val="1800"/>
              <a:buChar char="▻"/>
              <a:defRPr sz="1800"/>
            </a:lvl5pPr>
            <a:lvl6pPr lvl="5" rtl="0">
              <a:spcBef>
                <a:spcPts val="0"/>
              </a:spcBef>
              <a:buSzPts val="1800"/>
              <a:buChar char="▻"/>
              <a:defRPr sz="1800"/>
            </a:lvl6pPr>
            <a:lvl7pPr lvl="6" rtl="0">
              <a:spcBef>
                <a:spcPts val="0"/>
              </a:spcBef>
              <a:buSzPts val="1800"/>
              <a:buChar char="▻"/>
              <a:defRPr sz="1800"/>
            </a:lvl7pPr>
            <a:lvl8pPr lvl="7" rtl="0">
              <a:spcBef>
                <a:spcPts val="0"/>
              </a:spcBef>
              <a:buSzPts val="1800"/>
              <a:buChar char="▻"/>
              <a:defRPr sz="1800"/>
            </a:lvl8pPr>
            <a:lvl9pPr lvl="8" rtl="0">
              <a:spcBef>
                <a:spcPts val="0"/>
              </a:spcBef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COOKBOOK</a:t>
            </a:r>
            <a:br>
              <a:rPr lang="en" dirty="0"/>
            </a:br>
            <a:r>
              <a:rPr lang="tr-TR" sz="1800" dirty="0"/>
              <a:t>2017-18 Fall Database Management Systems Project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Kadir</a:t>
            </a:r>
            <a:r>
              <a:rPr lang="en-US" sz="1800" dirty="0"/>
              <a:t> </a:t>
            </a:r>
            <a:r>
              <a:rPr lang="en-US" sz="1800" dirty="0" err="1"/>
              <a:t>Emre</a:t>
            </a:r>
            <a:r>
              <a:rPr lang="en-US" sz="1800" dirty="0"/>
              <a:t> OTO		S</a:t>
            </a:r>
            <a:r>
              <a:rPr lang="tr-TR" sz="1800" dirty="0"/>
              <a:t>üheyl Emre KARABELA</a:t>
            </a:r>
            <a:br>
              <a:rPr lang="en-US" sz="1800" dirty="0"/>
            </a:br>
            <a:r>
              <a:rPr lang="en-US" sz="1800" dirty="0"/>
              <a:t>150140032		150140109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Send Message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82404" y="1419622"/>
            <a:ext cx="7817988" cy="115212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600" dirty="0"/>
              <a:t>To send a message go to the profile of the user that you want to send message and click the message button under the picture. You will be directed a page that you can send your message.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55" y="2537168"/>
            <a:ext cx="1848359" cy="214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15282"/>
            <a:ext cx="3997550" cy="23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Rzgi\AppData\Local\Microsoft\Windows\INetCache\IE\4GW4YUVX\mono-message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526"/>
            <a:ext cx="465585" cy="4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1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Notification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66972" y="1327350"/>
            <a:ext cx="4537076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Notifications draw attention of user to specific and important events like messages.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4337" name="Picture 1" descr="C:\Users\Rzgi\AppData\Local\Microsoft\Windows\INetCache\IE\3WAC164A\bell-1096280_960_72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0" y="510555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481272-81D3-43CE-BC20-86830745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491630"/>
            <a:ext cx="2520280" cy="28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When will you get an notification ?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34872" y="1327350"/>
            <a:ext cx="444118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/>
              <a:t>When you get a new message</a:t>
            </a:r>
          </a:p>
          <a:p>
            <a:pPr marL="342900" indent="-342900"/>
            <a:r>
              <a:rPr lang="en-US" dirty="0"/>
              <a:t>When someone comments on your recipes</a:t>
            </a:r>
          </a:p>
          <a:p>
            <a:pPr marL="342900" indent="-342900"/>
            <a:r>
              <a:rPr lang="en-US" dirty="0"/>
              <a:t>When someone follows you</a:t>
            </a:r>
          </a:p>
          <a:p>
            <a:pPr marL="342900" indent="-342900"/>
            <a:r>
              <a:rPr lang="en-US" dirty="0"/>
              <a:t>Examples at the right side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9662"/>
            <a:ext cx="2272933" cy="223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C:\Users\Rzgi\AppData\Local\Microsoft\Windows\INetCache\IE\3WAC164A\bell-1096280_960_72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0" y="510555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3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When will you get an notification ?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/>
              <a:t>When you get a new message</a:t>
            </a:r>
          </a:p>
          <a:p>
            <a:pPr marL="342900" indent="-342900"/>
            <a:r>
              <a:rPr lang="en-US" dirty="0"/>
              <a:t>When someone comments on your recipes</a:t>
            </a:r>
          </a:p>
          <a:p>
            <a:pPr marL="342900" indent="-342900"/>
            <a:r>
              <a:rPr lang="en-US" dirty="0"/>
              <a:t>When someone follows you</a:t>
            </a:r>
          </a:p>
          <a:p>
            <a:pPr marL="342900" indent="-342900"/>
            <a:r>
              <a:rPr lang="en-US" dirty="0"/>
              <a:t>Examples at the right side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" descr="C:\Users\Rzgi\AppData\Local\Microsoft\Windows\INetCache\IE\3WAC164A\bell-1096280_960_72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0" y="510555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88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Relation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/>
              <a:t>This is a table to create many to many relations between users.</a:t>
            </a:r>
          </a:p>
          <a:p>
            <a:pPr marL="342900" indent="-342900"/>
            <a:r>
              <a:rPr lang="en-US" dirty="0"/>
              <a:t>When a user follows another one to keep that data we need the use this table.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16386" name="Picture 2" descr="C:\Users\Rzgi\AppData\Local\Microsoft\Windows\INetCache\IE\3WAC164A\Natural-Link_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1510"/>
            <a:ext cx="715314" cy="7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572DE7-B77D-4FA2-86A7-F90A026A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91630"/>
            <a:ext cx="31337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6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S</a:t>
            </a:r>
            <a:r>
              <a:rPr lang="tr-TR" dirty="0"/>
              <a:t>üheyl Emre KARABELA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Recipe, Ingridient, Comment Entities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57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Home Page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99071" y="1327350"/>
            <a:ext cx="2688753" cy="333263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The home page of the user will be displayed as this.</a:t>
            </a:r>
          </a:p>
          <a:p>
            <a:pPr lvl="0">
              <a:buNone/>
            </a:pPr>
            <a:r>
              <a:rPr lang="en-US" dirty="0"/>
              <a:t>As a timeline the recipes of the followings will be listed.</a:t>
            </a:r>
            <a:endParaRPr lang="en" dirty="0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1027" name="Picture 3" descr="C:\Users\Rzgi\AppData\Local\Microsoft\Windows\INetCache\IE\NDQCTK23\soup-pot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58" y="411510"/>
            <a:ext cx="523243" cy="64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ome 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7614"/>
            <a:ext cx="5184576" cy="320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2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Recipe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Recipes are the posts that user can share their knowledge about that food.</a:t>
            </a:r>
            <a:r>
              <a:rPr lang="tr-TR" dirty="0"/>
              <a:t> Recipes belong to users.</a:t>
            </a:r>
            <a:endParaRPr lang="en-US" dirty="0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2" name="Picture 3" descr="C:\Users\Rzgi\AppData\Local\Microsoft\Windows\INetCache\IE\3WAC164A\recipe-575434_960_72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3518"/>
            <a:ext cx="608274" cy="5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34AA98-DD3E-415B-8D2A-81EB4C359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27" y="1561497"/>
            <a:ext cx="3413045" cy="26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8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Methods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dirty="0" err="1">
                <a:latin typeface="Myriad Pro" pitchFamily="34" charset="0"/>
              </a:rPr>
              <a:t>get_following_posts</a:t>
            </a:r>
            <a:r>
              <a:rPr lang="tr-TR" dirty="0">
                <a:latin typeface="Myriad Pro" pitchFamily="34" charset="0"/>
              </a:rPr>
              <a:t> – Fetchs the user’s following along with its ingredients and comments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3" descr="C:\Users\Rzgi\AppData\Local\Microsoft\Windows\INetCache\IE\3WAC164A\recipe-575434_960_72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3518"/>
            <a:ext cx="608274" cy="5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1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Adding Recipes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07504" y="1497632"/>
            <a:ext cx="3240360" cy="330636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>
                <a:latin typeface="Myriad Pro" pitchFamily="34" charset="0"/>
              </a:rPr>
              <a:t>When you click recipes it will bring your added recipes list and an area to add a new recipe. You can add more than one ingredient with the add button that activates the JavaScript code.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27" y="1635646"/>
            <a:ext cx="531737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Rzgi\AppData\Local\Microsoft\Windows\INetCache\IE\3WAC164A\recipe-575434_960_72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3518"/>
            <a:ext cx="608274" cy="5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3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Objective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4274" y="1744425"/>
            <a:ext cx="6494029" cy="15474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Cookbook is providing a common area for the recipes that users have already and wonder about.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Users can communicate by messages and follow the user that he/she likes.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Also the recipes can be diversify with the comments of other users.</a:t>
            </a: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endParaRPr sz="3200" dirty="0"/>
          </a:p>
        </p:txBody>
      </p:sp>
      <p:pic>
        <p:nvPicPr>
          <p:cNvPr id="8195" name="Picture 3" descr="C:\Users\Rzgi\AppData\Local\Microsoft\Windows\INetCache\IE\3WAC164A\recipe-575434_960_72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3518"/>
            <a:ext cx="608274" cy="5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Recipe Page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07504" y="1419622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Shows a single recipe with its comments, the URL of the recipe can be shared.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2" name="Picture 3" descr="C:\Users\Rzgi\AppData\Local\Microsoft\Windows\INetCache\IE\3WAC164A\recipe-575434_960_72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3518"/>
            <a:ext cx="608274" cy="5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cipe 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63638"/>
            <a:ext cx="4128708" cy="306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7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Ingredient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Every recipe has ingredients and amount </a:t>
            </a:r>
            <a:r>
              <a:rPr lang="tr-TR" dirty="0"/>
              <a:t>in</a:t>
            </a:r>
            <a:r>
              <a:rPr lang="en-US" dirty="0"/>
              <a:t> them. It is linked to a recipe.</a:t>
            </a:r>
            <a:endParaRPr lang="tr-TR" dirty="0"/>
          </a:p>
        </p:txBody>
      </p:sp>
      <p:pic>
        <p:nvPicPr>
          <p:cNvPr id="12289" name="Picture 1" descr="C:\Users\Rzgi\AppData\Local\Microsoft\Windows\INetCache\IE\D2IMPLXH\Cookbook-with-wooden-spoon-pink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3518"/>
            <a:ext cx="671842" cy="6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2F955B-72C2-481A-916F-64A257843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27" y="1608078"/>
            <a:ext cx="2906129" cy="2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5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users can comment and share their ideas and opinions about the recipe</a:t>
            </a:r>
            <a:r>
              <a:rPr lang="tr-TR" dirty="0"/>
              <a:t>. It is linked to a user and a recipe.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17410" name="Picture 2" descr="C:\Users\Rzgi\AppData\Local\Microsoft\Windows\INetCache\IE\NDQCTK23\nicubunu-Callout-rounded-rectangle-center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540642" cy="4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AD6D1-E2FA-44CC-89EF-9F7762CB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537988"/>
            <a:ext cx="3134586" cy="2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47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78205" cy="1177778"/>
          </a:xfrm>
        </p:spPr>
        <p:txBody>
          <a:bodyPr/>
          <a:lstStyle/>
          <a:p>
            <a:r>
              <a:rPr lang="en-US" dirty="0"/>
              <a:t>In the single view of the recipe bottom of it the comment area placed. The owner of the recipe will notified and everybody can see your comment.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83718"/>
            <a:ext cx="522058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Rzgi\AppData\Local\Microsoft\Windows\INetCache\IE\NDQCTK23\nicubunu-Callout-rounded-rectangle-cente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540642" cy="4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05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Diagram of the Database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0ABEB75-94F4-4ED5-88A1-A1D05A8B3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449423"/>
            <a:ext cx="4513512" cy="35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6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Kadir Emre OTO</a:t>
            </a:r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User, Message, Notification, Relation Entities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User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User entity keeps the features of the end user.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Cookbook is an end user based web site so the users are important.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9218" name="Picture 2" descr="C:\Users\Rzgi\AppData\Local\Microsoft\Windows\INetCache\IE\NDQCTK23\an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9646"/>
            <a:ext cx="507937" cy="5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B374F5-5BE3-4490-B7C7-A4F34D6FE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481498"/>
            <a:ext cx="2654439" cy="2837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Methods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06600" y="1635646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" dirty="0">
                <a:latin typeface="Myriad Pro" pitchFamily="34" charset="0"/>
              </a:rPr>
              <a:t>CRUD</a:t>
            </a:r>
          </a:p>
          <a:p>
            <a:pPr marL="342900" indent="-342900"/>
            <a:r>
              <a:rPr lang="en" dirty="0">
                <a:latin typeface="Myriad Pro" pitchFamily="34" charset="0"/>
              </a:rPr>
              <a:t>create_hash – </a:t>
            </a:r>
            <a:r>
              <a:rPr lang="tr-TR" dirty="0">
                <a:latin typeface="Myriad Pro" pitchFamily="34" charset="0"/>
              </a:rPr>
              <a:t>create a </a:t>
            </a:r>
            <a:r>
              <a:rPr lang="en" dirty="0">
                <a:latin typeface="Myriad Pro" pitchFamily="34" charset="0"/>
              </a:rPr>
              <a:t>hash </a:t>
            </a:r>
            <a:r>
              <a:rPr lang="tr-TR" dirty="0">
                <a:latin typeface="Myriad Pro" pitchFamily="34" charset="0"/>
              </a:rPr>
              <a:t>of </a:t>
            </a:r>
            <a:r>
              <a:rPr lang="en" dirty="0">
                <a:latin typeface="Myriad Pro" pitchFamily="34" charset="0"/>
              </a:rPr>
              <a:t>the password</a:t>
            </a:r>
          </a:p>
          <a:p>
            <a:pPr marL="342900" indent="-342900"/>
            <a:r>
              <a:rPr lang="en" dirty="0">
                <a:latin typeface="Myriad Pro" pitchFamily="34" charset="0"/>
              </a:rPr>
              <a:t>set_password </a:t>
            </a:r>
          </a:p>
          <a:p>
            <a:pPr marL="342900" indent="-342900"/>
            <a:r>
              <a:rPr lang="en" dirty="0">
                <a:latin typeface="Myriad Pro" pitchFamily="34" charset="0"/>
              </a:rPr>
              <a:t>check_password – </a:t>
            </a:r>
            <a:r>
              <a:rPr lang="tr-TR" dirty="0">
                <a:latin typeface="Myriad Pro" pitchFamily="34" charset="0"/>
              </a:rPr>
              <a:t>check the hash of the password</a:t>
            </a:r>
            <a:endParaRPr lang="en" dirty="0">
              <a:latin typeface="Myriad Pro" pitchFamily="34" charset="0"/>
            </a:endParaRPr>
          </a:p>
          <a:p>
            <a:pPr marL="342900" indent="-342900"/>
            <a:r>
              <a:rPr lang="en" dirty="0">
                <a:latin typeface="Myriad Pro" pitchFamily="34" charset="0"/>
              </a:rPr>
              <a:t>get_id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11960" y="1537988"/>
            <a:ext cx="3562463" cy="2724300"/>
          </a:xfrm>
        </p:spPr>
        <p:txBody>
          <a:bodyPr/>
          <a:lstStyle/>
          <a:p>
            <a:r>
              <a:rPr lang="en-US" dirty="0">
                <a:latin typeface="Myriad Pro" pitchFamily="34" charset="0"/>
              </a:rPr>
              <a:t>follow – follows the user and add it to followings</a:t>
            </a:r>
          </a:p>
          <a:p>
            <a:r>
              <a:rPr lang="en-US" dirty="0">
                <a:latin typeface="Myriad Pro" pitchFamily="34" charset="0"/>
              </a:rPr>
              <a:t>Unfollow – unfollows the user and remove from followings</a:t>
            </a:r>
          </a:p>
          <a:p>
            <a:r>
              <a:rPr lang="en-US" dirty="0" err="1">
                <a:latin typeface="Myriad Pro" pitchFamily="34" charset="0"/>
              </a:rPr>
              <a:t>get_followers</a:t>
            </a:r>
            <a:r>
              <a:rPr lang="en-US" dirty="0">
                <a:latin typeface="Myriad Pro" pitchFamily="34" charset="0"/>
              </a:rPr>
              <a:t> – lists the followers</a:t>
            </a:r>
          </a:p>
          <a:p>
            <a:r>
              <a:rPr lang="en-US" dirty="0" err="1">
                <a:latin typeface="Myriad Pro" pitchFamily="34" charset="0"/>
              </a:rPr>
              <a:t>get_followings</a:t>
            </a:r>
            <a:r>
              <a:rPr lang="en-US" dirty="0">
                <a:latin typeface="Myriad Pro" pitchFamily="34" charset="0"/>
              </a:rPr>
              <a:t> – lists the followings</a:t>
            </a:r>
          </a:p>
          <a:p>
            <a:endParaRPr lang="tr-TR" dirty="0">
              <a:latin typeface="Myriad Pro" pitchFamily="34" charset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3" name="Picture 2" descr="C:\Users\Rzgi\AppData\Local\Microsoft\Windows\INetCache\IE\NDQCTK23\an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9646"/>
            <a:ext cx="507937" cy="5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4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Register and Login Page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99071" y="1327350"/>
            <a:ext cx="7873329" cy="102837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When you enter the site the register and login sections loaded and you can create an account or enter the site.</a:t>
            </a:r>
            <a:endParaRPr lang="en" dirty="0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026" name="Picture 2" descr="login-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83718"/>
            <a:ext cx="4634606" cy="281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zgi\AppData\Local\Microsoft\Windows\INetCache\IE\NDQCTK23\soup-pot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58" y="411510"/>
            <a:ext cx="523243" cy="64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6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Profile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79512" y="1491630"/>
            <a:ext cx="3624857" cy="288032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After registered you automatically directed to your profile.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19542"/>
            <a:ext cx="5004755" cy="276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Rzgi\AppData\Local\Microsoft\Windows\INetCache\IE\NDQCTK23\anon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9646"/>
            <a:ext cx="507937" cy="5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8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Message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95536" y="1347614"/>
            <a:ext cx="36885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Messages are major way to communicate and sharing information about food.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5362" name="Picture 2" descr="C:\Users\Rzgi\AppData\Local\Microsoft\Windows\INetCache\IE\4GW4YUVX\mono-messag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526"/>
            <a:ext cx="465585" cy="4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5DC7C-FB10-4DCF-B231-3AEEB8AC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525208"/>
            <a:ext cx="2890992" cy="27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3948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566</Words>
  <Application>Microsoft Office PowerPoint</Application>
  <PresentationFormat>On-screen Show (16:9)</PresentationFormat>
  <Paragraphs>89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Arvo</vt:lpstr>
      <vt:lpstr>Myriad Pro</vt:lpstr>
      <vt:lpstr>Roboto Condensed Light</vt:lpstr>
      <vt:lpstr>Roboto Condensed</vt:lpstr>
      <vt:lpstr>Arial</vt:lpstr>
      <vt:lpstr>Salerio template</vt:lpstr>
      <vt:lpstr>COOKBOOK 2017-18 Fall Database Management Systems Project  Kadir Emre OTO  Süheyl Emre KARABELA 150140032  150140109</vt:lpstr>
      <vt:lpstr>Objective</vt:lpstr>
      <vt:lpstr>Diagram of the Database</vt:lpstr>
      <vt:lpstr>PowerPoint Presentation</vt:lpstr>
      <vt:lpstr>User</vt:lpstr>
      <vt:lpstr>Methods</vt:lpstr>
      <vt:lpstr>Register and Login Page</vt:lpstr>
      <vt:lpstr>Profile</vt:lpstr>
      <vt:lpstr>Message</vt:lpstr>
      <vt:lpstr>Send Message</vt:lpstr>
      <vt:lpstr>Notification</vt:lpstr>
      <vt:lpstr>When will you get an notification ?</vt:lpstr>
      <vt:lpstr>When will you get an notification ?</vt:lpstr>
      <vt:lpstr>Relation</vt:lpstr>
      <vt:lpstr>PowerPoint Presentation</vt:lpstr>
      <vt:lpstr>Home Page</vt:lpstr>
      <vt:lpstr>Recipe</vt:lpstr>
      <vt:lpstr>Methods</vt:lpstr>
      <vt:lpstr>Adding Recipes</vt:lpstr>
      <vt:lpstr>Recipe Page</vt:lpstr>
      <vt:lpstr>Ingredient</vt:lpstr>
      <vt:lpstr>Comment</vt:lpstr>
      <vt:lpstr>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COOKBOOK 2017-18 Fall Database Management Systems Project  Kadir Emre OTO  Süheyl Emre KARABELA 150140032  150140109</dc:title>
  <dc:creator>Rzgi</dc:creator>
  <cp:lastModifiedBy>Süheyl Emre Karabela</cp:lastModifiedBy>
  <cp:revision>24</cp:revision>
  <dcterms:modified xsi:type="dcterms:W3CDTF">2017-12-12T06:43:58Z</dcterms:modified>
</cp:coreProperties>
</file>