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2521-C420-42D3-AC49-9A3117067516}" type="datetimeFigureOut">
              <a:rPr lang="tr-TR" smtClean="0"/>
              <a:t>19.12.2022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E5C3-2692-4641-A4D9-CF339380AF5F}" type="slidenum">
              <a:rPr lang="tr-TR" smtClean="0"/>
              <a:t>‹#›</a:t>
            </a:fld>
            <a:endParaRPr lang="tr-T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02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2521-C420-42D3-AC49-9A3117067516}" type="datetimeFigureOut">
              <a:rPr lang="tr-TR" smtClean="0"/>
              <a:t>19.12.2022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E5C3-2692-4641-A4D9-CF339380AF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9392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2521-C420-42D3-AC49-9A3117067516}" type="datetimeFigureOut">
              <a:rPr lang="tr-TR" smtClean="0"/>
              <a:t>19.12.2022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E5C3-2692-4641-A4D9-CF339380AF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9593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2521-C420-42D3-AC49-9A3117067516}" type="datetimeFigureOut">
              <a:rPr lang="tr-TR" smtClean="0"/>
              <a:t>19.12.2022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E5C3-2692-4641-A4D9-CF339380AF5F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0927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2521-C420-42D3-AC49-9A3117067516}" type="datetimeFigureOut">
              <a:rPr lang="tr-TR" smtClean="0"/>
              <a:t>19.12.2022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E5C3-2692-4641-A4D9-CF339380AF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5487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2521-C420-42D3-AC49-9A3117067516}" type="datetimeFigureOut">
              <a:rPr lang="tr-TR" smtClean="0"/>
              <a:t>19.12.2022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E5C3-2692-4641-A4D9-CF339380AF5F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3748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2521-C420-42D3-AC49-9A3117067516}" type="datetimeFigureOut">
              <a:rPr lang="tr-TR" smtClean="0"/>
              <a:t>19.12.2022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E5C3-2692-4641-A4D9-CF339380AF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8494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2521-C420-42D3-AC49-9A3117067516}" type="datetimeFigureOut">
              <a:rPr lang="tr-TR" smtClean="0"/>
              <a:t>19.12.2022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E5C3-2692-4641-A4D9-CF339380AF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6543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2521-C420-42D3-AC49-9A3117067516}" type="datetimeFigureOut">
              <a:rPr lang="tr-TR" smtClean="0"/>
              <a:t>19.12.2022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E5C3-2692-4641-A4D9-CF339380AF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503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2521-C420-42D3-AC49-9A3117067516}" type="datetimeFigureOut">
              <a:rPr lang="tr-TR" smtClean="0"/>
              <a:t>19.12.2022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E5C3-2692-4641-A4D9-CF339380AF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1458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2521-C420-42D3-AC49-9A3117067516}" type="datetimeFigureOut">
              <a:rPr lang="tr-TR" smtClean="0"/>
              <a:t>19.12.2022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E5C3-2692-4641-A4D9-CF339380AF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8671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2521-C420-42D3-AC49-9A3117067516}" type="datetimeFigureOut">
              <a:rPr lang="tr-TR" smtClean="0"/>
              <a:t>19.12.2022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E5C3-2692-4641-A4D9-CF339380AF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8872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2521-C420-42D3-AC49-9A3117067516}" type="datetimeFigureOut">
              <a:rPr lang="tr-TR" smtClean="0"/>
              <a:t>19.12.2022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E5C3-2692-4641-A4D9-CF339380AF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5445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2521-C420-42D3-AC49-9A3117067516}" type="datetimeFigureOut">
              <a:rPr lang="tr-TR" smtClean="0"/>
              <a:t>19.12.2022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E5C3-2692-4641-A4D9-CF339380AF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611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2521-C420-42D3-AC49-9A3117067516}" type="datetimeFigureOut">
              <a:rPr lang="tr-TR" smtClean="0"/>
              <a:t>19.12.2022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E5C3-2692-4641-A4D9-CF339380AF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7418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2521-C420-42D3-AC49-9A3117067516}" type="datetimeFigureOut">
              <a:rPr lang="tr-TR" smtClean="0"/>
              <a:t>19.12.2022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E5C3-2692-4641-A4D9-CF339380AF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981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2521-C420-42D3-AC49-9A3117067516}" type="datetimeFigureOut">
              <a:rPr lang="tr-TR" smtClean="0"/>
              <a:t>19.12.2022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E5C3-2692-4641-A4D9-CF339380AF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8515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0122521-C420-42D3-AC49-9A3117067516}" type="datetimeFigureOut">
              <a:rPr lang="tr-TR" smtClean="0"/>
              <a:t>19.12.2022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9D9E5C3-2692-4641-A4D9-CF339380AF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48580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4B310-24BB-4348-BCA2-C4FE6E23C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337" y="342900"/>
            <a:ext cx="8001000" cy="1695450"/>
          </a:xfrm>
        </p:spPr>
        <p:txBody>
          <a:bodyPr>
            <a:normAutofit/>
          </a:bodyPr>
          <a:lstStyle/>
          <a:p>
            <a:r>
              <a:rPr lang="tr-TR" sz="6600" b="1" dirty="0"/>
              <a:t>Hockey TrIvIa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792005-935F-4291-901B-CC3C7BC14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58400" y="4797095"/>
            <a:ext cx="1928660" cy="19286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9FA21D-51D3-40D7-AB5F-D8C6A217A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87" y="3429000"/>
            <a:ext cx="4438940" cy="273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42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D3EEC-B168-4374-A750-C51963CFE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14475"/>
            <a:ext cx="10307638" cy="4676775"/>
          </a:xfrm>
        </p:spPr>
        <p:txBody>
          <a:bodyPr>
            <a:normAutofit/>
          </a:bodyPr>
          <a:lstStyle/>
          <a:p>
            <a:r>
              <a:rPr lang="tr-TR" sz="2400" dirty="0">
                <a:solidFill>
                  <a:schemeClr val="tx1"/>
                </a:solidFill>
              </a:rPr>
              <a:t>A platform that aims to be a vast resource for hockey.</a:t>
            </a:r>
          </a:p>
          <a:p>
            <a:endParaRPr lang="tr-TR" sz="2400" dirty="0">
              <a:solidFill>
                <a:schemeClr val="tx1"/>
              </a:solidFill>
            </a:endParaRPr>
          </a:p>
          <a:p>
            <a:r>
              <a:rPr lang="tr-TR" sz="2400" dirty="0">
                <a:solidFill>
                  <a:schemeClr val="tx1"/>
                </a:solidFill>
              </a:rPr>
              <a:t>It contains individual and team statistics starting from the 1909-10 season.</a:t>
            </a:r>
          </a:p>
          <a:p>
            <a:endParaRPr lang="tr-TR" sz="2400" dirty="0">
              <a:solidFill>
                <a:schemeClr val="tx1"/>
              </a:solidFill>
            </a:endParaRPr>
          </a:p>
          <a:p>
            <a:r>
              <a:rPr lang="tr-TR" sz="2400" dirty="0">
                <a:solidFill>
                  <a:schemeClr val="tx1"/>
                </a:solidFill>
              </a:rPr>
              <a:t>Create, Update, Delete operations are performed with admin privileges.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AF68294-7DFD-4D85-B771-58A967E368C4}"/>
              </a:ext>
            </a:extLst>
          </p:cNvPr>
          <p:cNvSpPr txBox="1">
            <a:spLocks/>
          </p:cNvSpPr>
          <p:nvPr/>
        </p:nvSpPr>
        <p:spPr>
          <a:xfrm>
            <a:off x="131762" y="304800"/>
            <a:ext cx="8001000" cy="16954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4800" b="1" dirty="0"/>
              <a:t>What ıs ıt?</a:t>
            </a:r>
          </a:p>
        </p:txBody>
      </p:sp>
    </p:spTree>
    <p:extLst>
      <p:ext uri="{BB962C8B-B14F-4D97-AF65-F5344CB8AC3E}">
        <p14:creationId xmlns:p14="http://schemas.microsoft.com/office/powerpoint/2010/main" val="1965842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D3EEC-B168-4374-A750-C51963CFE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14475"/>
            <a:ext cx="10307638" cy="4676775"/>
          </a:xfrm>
        </p:spPr>
        <p:txBody>
          <a:bodyPr>
            <a:normAutofit/>
          </a:bodyPr>
          <a:lstStyle/>
          <a:p>
            <a:r>
              <a:rPr lang="tr-TR" sz="2400" dirty="0">
                <a:solidFill>
                  <a:schemeClr val="tx1"/>
                </a:solidFill>
              </a:rPr>
              <a:t>SQLite is used</a:t>
            </a:r>
          </a:p>
          <a:p>
            <a:endParaRPr lang="tr-TR" sz="2400" dirty="0">
              <a:solidFill>
                <a:schemeClr val="tx1"/>
              </a:solidFill>
            </a:endParaRPr>
          </a:p>
          <a:p>
            <a:r>
              <a:rPr lang="tr-TR" sz="2400" dirty="0">
                <a:solidFill>
                  <a:schemeClr val="tx1"/>
                </a:solidFill>
              </a:rPr>
              <a:t>There are 12 tables and 9280 rows in total.</a:t>
            </a:r>
          </a:p>
          <a:p>
            <a:endParaRPr lang="tr-TR" sz="2400" dirty="0">
              <a:solidFill>
                <a:schemeClr val="tx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AF68294-7DFD-4D85-B771-58A967E368C4}"/>
              </a:ext>
            </a:extLst>
          </p:cNvPr>
          <p:cNvSpPr txBox="1">
            <a:spLocks/>
          </p:cNvSpPr>
          <p:nvPr/>
        </p:nvSpPr>
        <p:spPr>
          <a:xfrm>
            <a:off x="131762" y="304800"/>
            <a:ext cx="8001000" cy="16954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4800" b="1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661353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AF68294-7DFD-4D85-B771-58A967E368C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001000" cy="1695450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b="1" dirty="0"/>
              <a:t>ER Dıagram (Upper left)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9F8A08-6FC4-4C53-8DAA-875DCC4E1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4325" y="959135"/>
            <a:ext cx="11563350" cy="553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603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AF68294-7DFD-4D85-B771-58A967E368C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001000" cy="1695450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b="1" dirty="0"/>
              <a:t>ER Dıagram (Lower Left)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9F8A08-6FC4-4C53-8DAA-875DCC4E1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7187" y="644344"/>
            <a:ext cx="11477625" cy="621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551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AF68294-7DFD-4D85-B771-58A967E368C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001000" cy="1695450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b="1" dirty="0"/>
              <a:t>ER Dıagram (Rıght)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9F8A08-6FC4-4C53-8DAA-875DCC4E1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1719" y="644344"/>
            <a:ext cx="9748561" cy="621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644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BCDD50F-E0A2-46A4-825F-ADA7455816C7}"/>
              </a:ext>
            </a:extLst>
          </p:cNvPr>
          <p:cNvSpPr txBox="1">
            <a:spLocks/>
          </p:cNvSpPr>
          <p:nvPr/>
        </p:nvSpPr>
        <p:spPr>
          <a:xfrm>
            <a:off x="227012" y="208822"/>
            <a:ext cx="8001000" cy="1695450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4400" b="1" dirty="0"/>
              <a:t>SCREENSHOTS</a:t>
            </a:r>
            <a:endParaRPr lang="tr-TR" sz="4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F8B81C-CF44-4AA0-8D9C-35877859D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06" y="1209675"/>
            <a:ext cx="11119587" cy="543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48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BCDD50F-E0A2-46A4-825F-ADA7455816C7}"/>
              </a:ext>
            </a:extLst>
          </p:cNvPr>
          <p:cNvSpPr txBox="1">
            <a:spLocks/>
          </p:cNvSpPr>
          <p:nvPr/>
        </p:nvSpPr>
        <p:spPr>
          <a:xfrm>
            <a:off x="227012" y="208822"/>
            <a:ext cx="8001000" cy="1695450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4400" b="1" dirty="0"/>
              <a:t>SCREENSHOTS</a:t>
            </a:r>
            <a:endParaRPr lang="tr-TR" sz="4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F8B81C-CF44-4AA0-8D9C-35877859D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6206" y="1212543"/>
            <a:ext cx="11119587" cy="543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10063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177</TotalTime>
  <Words>75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Slice</vt:lpstr>
      <vt:lpstr>Hockey TrIvIa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Hockey Trivia</dc:title>
  <dc:creator>Furkan Salık</dc:creator>
  <cp:lastModifiedBy>Furkan Salık</cp:lastModifiedBy>
  <cp:revision>45</cp:revision>
  <dcterms:created xsi:type="dcterms:W3CDTF">2022-12-18T21:01:35Z</dcterms:created>
  <dcterms:modified xsi:type="dcterms:W3CDTF">2022-12-19T02:27:58Z</dcterms:modified>
</cp:coreProperties>
</file>