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3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9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92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48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74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49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5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0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45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67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8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4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11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8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5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85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B310-24BB-4348-BCA2-C4FE6E23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" y="342900"/>
            <a:ext cx="8001000" cy="1695450"/>
          </a:xfrm>
        </p:spPr>
        <p:txBody>
          <a:bodyPr>
            <a:normAutofit/>
          </a:bodyPr>
          <a:lstStyle/>
          <a:p>
            <a:r>
              <a:rPr lang="tr-TR" sz="6600" b="1" dirty="0"/>
              <a:t>Hockey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92005-935F-4291-901B-CC3C7BC1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400" y="4797095"/>
            <a:ext cx="1928660" cy="1928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FA21D-51D3-40D7-AB5F-D8C6A217A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" y="3429000"/>
            <a:ext cx="4438940" cy="2736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04EDF-38AF-47BF-A386-C300EB91C060}"/>
              </a:ext>
            </a:extLst>
          </p:cNvPr>
          <p:cNvSpPr txBox="1"/>
          <p:nvPr/>
        </p:nvSpPr>
        <p:spPr>
          <a:xfrm>
            <a:off x="6688956" y="2644170"/>
            <a:ext cx="3706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chemeClr val="bg1"/>
                </a:solidFill>
              </a:rPr>
              <a:t>Furkan Salık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 err="1">
                <a:solidFill>
                  <a:schemeClr val="bg1"/>
                </a:solidFill>
              </a:rPr>
              <a:t>Eyüpcan</a:t>
            </a:r>
            <a:r>
              <a:rPr lang="tr-TR" sz="3200" b="1" dirty="0">
                <a:solidFill>
                  <a:schemeClr val="bg1"/>
                </a:solidFill>
              </a:rPr>
              <a:t> Çakır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chemeClr val="bg1"/>
                </a:solidFill>
              </a:rPr>
              <a:t>Berat </a:t>
            </a:r>
            <a:r>
              <a:rPr lang="tr-TR" sz="3200" b="1" dirty="0" err="1">
                <a:solidFill>
                  <a:schemeClr val="bg1"/>
                </a:solidFill>
              </a:rPr>
              <a:t>Dalsuna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26383"/>
            <a:ext cx="11119587" cy="54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34236"/>
            <a:ext cx="11119587" cy="53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7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27635"/>
            <a:ext cx="11119587" cy="54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A platform that aims to be a vast resource for hockey.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It contains individual and team statistics starting from the 1909-10 season.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Create, Update, Delete operations are performed with </a:t>
            </a:r>
            <a:r>
              <a:rPr lang="tr-TR" sz="2400" dirty="0" err="1">
                <a:solidFill>
                  <a:schemeClr val="tx1"/>
                </a:solidFill>
              </a:rPr>
              <a:t>admin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privileges</a:t>
            </a:r>
            <a:r>
              <a:rPr lang="tr-TR" sz="2400" dirty="0">
                <a:solidFill>
                  <a:schemeClr val="tx1"/>
                </a:solidFill>
              </a:rPr>
              <a:t>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Advanced </a:t>
            </a:r>
            <a:r>
              <a:rPr lang="tr-TR" sz="2400" dirty="0" err="1">
                <a:solidFill>
                  <a:schemeClr val="tx1"/>
                </a:solidFill>
              </a:rPr>
              <a:t>Search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and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detailed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information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for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everyone</a:t>
            </a:r>
            <a:r>
              <a:rPr lang="tr-T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What ıs ıt?</a:t>
            </a:r>
          </a:p>
        </p:txBody>
      </p:sp>
    </p:spTree>
    <p:extLst>
      <p:ext uri="{BB962C8B-B14F-4D97-AF65-F5344CB8AC3E}">
        <p14:creationId xmlns:p14="http://schemas.microsoft.com/office/powerpoint/2010/main" val="19658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SQLite is used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There are 12 tables and 9280 rows in total.</a:t>
            </a:r>
          </a:p>
          <a:p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613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(Upper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959135"/>
            <a:ext cx="11563350" cy="55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(Lower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87" y="644344"/>
            <a:ext cx="11477625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(Rıght)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719" y="644344"/>
            <a:ext cx="9748561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09675"/>
            <a:ext cx="11119587" cy="54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06" y="1212543"/>
            <a:ext cx="11119587" cy="54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49321"/>
            <a:ext cx="11119587" cy="53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014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93</Words>
  <Application>Microsoft Office PowerPoint</Application>
  <PresentationFormat>Geniş ekran</PresentationFormat>
  <Paragraphs>25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Hockey TrIvIa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Trivia</dc:title>
  <dc:creator>Furkan Salık</dc:creator>
  <cp:lastModifiedBy>eyüpcan çakır</cp:lastModifiedBy>
  <cp:revision>49</cp:revision>
  <dcterms:created xsi:type="dcterms:W3CDTF">2022-12-18T21:01:35Z</dcterms:created>
  <dcterms:modified xsi:type="dcterms:W3CDTF">2022-12-19T05:22:38Z</dcterms:modified>
</cp:coreProperties>
</file>