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72C98D-A273-4547-9B92-97D7769F71A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9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tueconomics.github.io/bil113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kalaya@itu.edu.t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Python and R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smtClean="0"/>
              <a:t>Ali Furkan Kalay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662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Why Economists have to learn programming?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Industry 4.0 foresees programming as requirement for </a:t>
            </a:r>
            <a:r>
              <a:rPr lang="tr-TR"/>
              <a:t>blue-collar workers</a:t>
            </a:r>
            <a:r>
              <a:rPr lang="tr-TR"/>
              <a:t>. </a:t>
            </a:r>
            <a:endParaRPr lang="tr-TR" smtClean="0"/>
          </a:p>
          <a:p>
            <a:r>
              <a:rPr lang="tr-TR" smtClean="0"/>
              <a:t>Economics is referred as a</a:t>
            </a:r>
            <a:r>
              <a:rPr lang="en-US" smtClean="0"/>
              <a:t> “Social Science” but it progresses with the tangible data.</a:t>
            </a:r>
          </a:p>
          <a:p>
            <a:r>
              <a:rPr lang="en-US" smtClean="0"/>
              <a:t>So, all economist know at least have minimal knowledge in econometrics. </a:t>
            </a:r>
          </a:p>
          <a:p>
            <a:r>
              <a:rPr lang="en-US"/>
              <a:t>In recent years, programming is becoming the main tool of econometrics. Actually it becomes </a:t>
            </a:r>
            <a:r>
              <a:rPr lang="en-US"/>
              <a:t>a </a:t>
            </a:r>
            <a:r>
              <a:rPr lang="en-US"/>
              <a:t>prerequisite </a:t>
            </a:r>
            <a:r>
              <a:rPr lang="en-US"/>
              <a:t>for </a:t>
            </a:r>
            <a:r>
              <a:rPr lang="en-US" smtClean="0"/>
              <a:t>all professions.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1" y="2640169"/>
            <a:ext cx="8328149" cy="386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Why Python &amp; 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1527"/>
            <a:ext cx="7772400" cy="4420673"/>
          </a:xfrm>
        </p:spPr>
        <p:txBody>
          <a:bodyPr>
            <a:normAutofit/>
          </a:bodyPr>
          <a:lstStyle/>
          <a:p>
            <a:r>
              <a:rPr lang="tr-TR" sz="1800" smtClean="0"/>
              <a:t>Most commonly used programming languages in AI, Big Data Analysis, Machine learning, etc. </a:t>
            </a:r>
          </a:p>
          <a:p>
            <a:r>
              <a:rPr lang="tr-TR" sz="1800" smtClean="0"/>
              <a:t>Open-source – Free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Ph</a:t>
            </a:r>
            <a:r>
              <a:rPr lang="en-US" smtClean="0"/>
              <a:t>ilosophy of the course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The course is aiming to teach you «How to learn?» and particularly «How to follow the trends in technology?». </a:t>
            </a:r>
          </a:p>
          <a:p>
            <a:r>
              <a:rPr lang="tr-TR" smtClean="0"/>
              <a:t>«</a:t>
            </a:r>
            <a:r>
              <a:rPr lang="en-US" smtClean="0"/>
              <a:t>Programming cannot be</a:t>
            </a:r>
            <a:r>
              <a:rPr lang="en-US"/>
              <a:t> </a:t>
            </a:r>
            <a:r>
              <a:rPr lang="en-US" smtClean="0"/>
              <a:t>taught</a:t>
            </a:r>
            <a:r>
              <a:rPr lang="tr-TR" smtClean="0"/>
              <a:t>, but can be learnt.»</a:t>
            </a:r>
          </a:p>
          <a:p>
            <a:r>
              <a:rPr lang="tr-TR" smtClean="0"/>
              <a:t>Course is mostly </a:t>
            </a:r>
            <a:r>
              <a:rPr lang="tr-TR" i="1" smtClean="0"/>
              <a:t>self-paced</a:t>
            </a:r>
            <a:r>
              <a:rPr lang="tr-TR" smtClean="0"/>
              <a:t>.</a:t>
            </a:r>
          </a:p>
          <a:p>
            <a:r>
              <a:rPr lang="tr-TR" smtClean="0"/>
              <a:t>You will be utilizing the «notebooks» at the </a:t>
            </a:r>
            <a:r>
              <a:rPr lang="tr-TR" smtClean="0">
                <a:hlinkClick r:id="rId2"/>
              </a:rPr>
              <a:t>itueconomics.github.io/bil113e/ </a:t>
            </a:r>
            <a:endParaRPr lang="tr-TR" smtClean="0"/>
          </a:p>
          <a:p>
            <a:r>
              <a:rPr lang="tr-TR" smtClean="0"/>
              <a:t>You should check out the notebooks before attending the lessons. So that, you can ask questions during the lessons.</a:t>
            </a:r>
          </a:p>
          <a:p>
            <a:r>
              <a:rPr lang="tr-TR" smtClean="0"/>
              <a:t>You should follow the lessons by manipulating the notebooks by yourself.</a:t>
            </a:r>
          </a:p>
        </p:txBody>
      </p:sp>
    </p:spTree>
    <p:extLst>
      <p:ext uri="{BB962C8B-B14F-4D97-AF65-F5344CB8AC3E}">
        <p14:creationId xmlns:p14="http://schemas.microsoft.com/office/powerpoint/2010/main" val="4840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Ph</a:t>
            </a:r>
            <a:r>
              <a:rPr lang="en-US" smtClean="0"/>
              <a:t>ilosophy of the course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You should ask </a:t>
            </a:r>
            <a:r>
              <a:rPr lang="tr-TR"/>
              <a:t>your </a:t>
            </a:r>
            <a:r>
              <a:rPr lang="tr-TR" smtClean="0"/>
              <a:t>questions regarding the course, homeworks and exams </a:t>
            </a:r>
            <a:r>
              <a:rPr lang="tr-TR" u="sng"/>
              <a:t>via Ninova </a:t>
            </a:r>
            <a:r>
              <a:rPr lang="tr-TR"/>
              <a:t>so that everyone can see </a:t>
            </a:r>
            <a:r>
              <a:rPr lang="tr-TR"/>
              <a:t>it</a:t>
            </a:r>
            <a:r>
              <a:rPr lang="tr-TR" smtClean="0"/>
              <a:t>. </a:t>
            </a:r>
          </a:p>
          <a:p>
            <a:r>
              <a:rPr lang="tr-TR" smtClean="0"/>
              <a:t>Email me only if it is private: </a:t>
            </a:r>
            <a:r>
              <a:rPr lang="tr-TR" smtClean="0">
                <a:hlinkClick r:id="rId2"/>
              </a:rPr>
              <a:t>kalaya@itu.edu.tr</a:t>
            </a:r>
            <a:endParaRPr lang="tr-TR"/>
          </a:p>
          <a:p>
            <a:r>
              <a:rPr lang="tr-TR"/>
              <a:t>Quiz and homework expiration dates are </a:t>
            </a:r>
            <a:r>
              <a:rPr lang="tr-TR" u="sng"/>
              <a:t>very strict</a:t>
            </a:r>
            <a:r>
              <a:rPr lang="tr-TR"/>
              <a:t>. </a:t>
            </a:r>
            <a:endParaRPr lang="en-US"/>
          </a:p>
          <a:p>
            <a:r>
              <a:rPr lang="tr-TR" smtClean="0"/>
              <a:t>Attendence is </a:t>
            </a:r>
            <a:r>
              <a:rPr lang="tr-TR" u="sng" smtClean="0"/>
              <a:t>not very strict</a:t>
            </a:r>
            <a:r>
              <a:rPr lang="tr-TR" smtClean="0"/>
              <a:t>. As long as you fulfill the course requirements, it is fine. </a:t>
            </a:r>
          </a:p>
          <a:p>
            <a:r>
              <a:rPr lang="tr-TR" smtClean="0"/>
              <a:t>Final Project will be on </a:t>
            </a:r>
            <a:r>
              <a:rPr lang="tr-TR" b="1" smtClean="0"/>
              <a:t>Jupyter Notebook</a:t>
            </a:r>
            <a:r>
              <a:rPr lang="tr-TR" smtClean="0"/>
              <a:t>. You will answer the questions on notebooks and then print out it with inputs and outputs.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279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</vt:lpstr>
      <vt:lpstr>Wood Type</vt:lpstr>
      <vt:lpstr>Python and R Programming</vt:lpstr>
      <vt:lpstr>Why Economists have to learn programming?</vt:lpstr>
      <vt:lpstr>Why Python &amp; R?</vt:lpstr>
      <vt:lpstr>Philosophy of the course</vt:lpstr>
      <vt:lpstr>Philosophy of the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R</dc:title>
  <dc:creator>Ali Furkan Kalay</dc:creator>
  <cp:lastModifiedBy>Ali Furkan Kalay</cp:lastModifiedBy>
  <cp:revision>7</cp:revision>
  <dcterms:created xsi:type="dcterms:W3CDTF">2018-04-05T08:11:51Z</dcterms:created>
  <dcterms:modified xsi:type="dcterms:W3CDTF">2018-04-05T08:45:31Z</dcterms:modified>
</cp:coreProperties>
</file>