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handoutMasterIdLst>
    <p:handoutMasterId r:id="rId3"/>
  </p:handoutMasterIdLst>
  <p:sldIdLst>
    <p:sldId id="256" r:id="rId2"/>
  </p:sldIdLst>
  <p:sldSz cx="30175200" cy="51206400"/>
  <p:notesSz cx="6858000" cy="9144000"/>
  <p:defaultTextStyle>
    <a:defPPr>
      <a:defRPr lang="en-US"/>
    </a:defPPr>
    <a:lvl1pPr marL="0" algn="l" defTabSz="3686102" rtl="0" eaLnBrk="1" latinLnBrk="0" hangingPunct="1">
      <a:defRPr sz="7256" kern="1200">
        <a:solidFill>
          <a:schemeClr val="tx1"/>
        </a:solidFill>
        <a:latin typeface="+mn-lt"/>
        <a:ea typeface="+mn-ea"/>
        <a:cs typeface="+mn-cs"/>
      </a:defRPr>
    </a:lvl1pPr>
    <a:lvl2pPr marL="1843050" algn="l" defTabSz="3686102" rtl="0" eaLnBrk="1" latinLnBrk="0" hangingPunct="1">
      <a:defRPr sz="7256" kern="1200">
        <a:solidFill>
          <a:schemeClr val="tx1"/>
        </a:solidFill>
        <a:latin typeface="+mn-lt"/>
        <a:ea typeface="+mn-ea"/>
        <a:cs typeface="+mn-cs"/>
      </a:defRPr>
    </a:lvl2pPr>
    <a:lvl3pPr marL="3686102" algn="l" defTabSz="3686102" rtl="0" eaLnBrk="1" latinLnBrk="0" hangingPunct="1">
      <a:defRPr sz="7256" kern="1200">
        <a:solidFill>
          <a:schemeClr val="tx1"/>
        </a:solidFill>
        <a:latin typeface="+mn-lt"/>
        <a:ea typeface="+mn-ea"/>
        <a:cs typeface="+mn-cs"/>
      </a:defRPr>
    </a:lvl3pPr>
    <a:lvl4pPr marL="5529151" algn="l" defTabSz="3686102" rtl="0" eaLnBrk="1" latinLnBrk="0" hangingPunct="1">
      <a:defRPr sz="7256" kern="1200">
        <a:solidFill>
          <a:schemeClr val="tx1"/>
        </a:solidFill>
        <a:latin typeface="+mn-lt"/>
        <a:ea typeface="+mn-ea"/>
        <a:cs typeface="+mn-cs"/>
      </a:defRPr>
    </a:lvl4pPr>
    <a:lvl5pPr marL="7372203" algn="l" defTabSz="3686102" rtl="0" eaLnBrk="1" latinLnBrk="0" hangingPunct="1">
      <a:defRPr sz="7256" kern="1200">
        <a:solidFill>
          <a:schemeClr val="tx1"/>
        </a:solidFill>
        <a:latin typeface="+mn-lt"/>
        <a:ea typeface="+mn-ea"/>
        <a:cs typeface="+mn-cs"/>
      </a:defRPr>
    </a:lvl5pPr>
    <a:lvl6pPr marL="9215253" algn="l" defTabSz="3686102" rtl="0" eaLnBrk="1" latinLnBrk="0" hangingPunct="1">
      <a:defRPr sz="7256" kern="1200">
        <a:solidFill>
          <a:schemeClr val="tx1"/>
        </a:solidFill>
        <a:latin typeface="+mn-lt"/>
        <a:ea typeface="+mn-ea"/>
        <a:cs typeface="+mn-cs"/>
      </a:defRPr>
    </a:lvl6pPr>
    <a:lvl7pPr marL="11058303" algn="l" defTabSz="3686102" rtl="0" eaLnBrk="1" latinLnBrk="0" hangingPunct="1">
      <a:defRPr sz="7256" kern="1200">
        <a:solidFill>
          <a:schemeClr val="tx1"/>
        </a:solidFill>
        <a:latin typeface="+mn-lt"/>
        <a:ea typeface="+mn-ea"/>
        <a:cs typeface="+mn-cs"/>
      </a:defRPr>
    </a:lvl7pPr>
    <a:lvl8pPr marL="12901355" algn="l" defTabSz="3686102" rtl="0" eaLnBrk="1" latinLnBrk="0" hangingPunct="1">
      <a:defRPr sz="7256" kern="1200">
        <a:solidFill>
          <a:schemeClr val="tx1"/>
        </a:solidFill>
        <a:latin typeface="+mn-lt"/>
        <a:ea typeface="+mn-ea"/>
        <a:cs typeface="+mn-cs"/>
      </a:defRPr>
    </a:lvl8pPr>
    <a:lvl9pPr marL="14744404" algn="l" defTabSz="3686102" rtl="0" eaLnBrk="1" latinLnBrk="0" hangingPunct="1">
      <a:defRPr sz="7256"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439"/>
    <p:restoredTop sz="94655"/>
  </p:normalViewPr>
  <p:slideViewPr>
    <p:cSldViewPr snapToGrid="0" snapToObjects="1">
      <p:cViewPr>
        <p:scale>
          <a:sx n="33" d="100"/>
          <a:sy n="33" d="100"/>
        </p:scale>
        <p:origin x="16" y="-940"/>
      </p:cViewPr>
      <p:guideLst/>
    </p:cSldViewPr>
  </p:slideViewPr>
  <p:notesTextViewPr>
    <p:cViewPr>
      <p:scale>
        <a:sx n="1" d="1"/>
        <a:sy n="1" d="1"/>
      </p:scale>
      <p:origin x="0" y="0"/>
    </p:cViewPr>
  </p:notesTextViewPr>
  <p:sorterViewPr>
    <p:cViewPr>
      <p:scale>
        <a:sx n="150" d="100"/>
        <a:sy n="150" d="100"/>
      </p:scale>
      <p:origin x="0" y="0"/>
    </p:cViewPr>
  </p:sorterViewPr>
  <p:notesViewPr>
    <p:cSldViewPr snapToGrid="0" snapToObjects="1" showGuides="1">
      <p:cViewPr varScale="1">
        <p:scale>
          <a:sx n="101" d="100"/>
          <a:sy n="101" d="100"/>
        </p:scale>
        <p:origin x="3936" y="208"/>
      </p:cViewPr>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496A8FA-5B42-674C-B20D-1B27C6B6ED8B}" type="datetimeFigureOut">
              <a:rPr lang="en-US" smtClean="0"/>
              <a:t>6/10/2024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E6A0952-F090-8947-9D2B-4C66FA805076}" type="slidenum">
              <a:rPr lang="en-US" smtClean="0"/>
              <a:t>‹#›</a:t>
            </a:fld>
            <a:endParaRPr lang="en-US"/>
          </a:p>
        </p:txBody>
      </p:sp>
    </p:spTree>
    <p:extLst>
      <p:ext uri="{BB962C8B-B14F-4D97-AF65-F5344CB8AC3E}">
        <p14:creationId xmlns:p14="http://schemas.microsoft.com/office/powerpoint/2010/main" val="19100537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Blank Background">
    <p:spTree>
      <p:nvGrpSpPr>
        <p:cNvPr id="1" name=""/>
        <p:cNvGrpSpPr/>
        <p:nvPr/>
      </p:nvGrpSpPr>
      <p:grpSpPr>
        <a:xfrm>
          <a:off x="0" y="0"/>
          <a:ext cx="0" cy="0"/>
          <a:chOff x="0" y="0"/>
          <a:chExt cx="0" cy="0"/>
        </a:xfrm>
      </p:grpSpPr>
      <p:cxnSp>
        <p:nvCxnSpPr>
          <p:cNvPr id="16" name="Straight Connector 15"/>
          <p:cNvCxnSpPr>
            <a:cxnSpLocks/>
          </p:cNvCxnSpPr>
          <p:nvPr userDrawn="1"/>
        </p:nvCxnSpPr>
        <p:spPr bwMode="auto">
          <a:xfrm>
            <a:off x="10142219" y="5340096"/>
            <a:ext cx="0" cy="42073241"/>
          </a:xfrm>
          <a:prstGeom prst="line">
            <a:avLst/>
          </a:prstGeom>
          <a:noFill/>
          <a:ln w="25400" cap="flat" cmpd="sng" algn="ctr">
            <a:solidFill>
              <a:schemeClr val="tx1"/>
            </a:solidFill>
            <a:prstDash val="dash"/>
            <a:round/>
            <a:headEnd type="oval" w="med" len="med"/>
            <a:tailEnd type="oval" w="med" len="med"/>
          </a:ln>
          <a:effectLst/>
        </p:spPr>
      </p:cxnSp>
      <p:cxnSp>
        <p:nvCxnSpPr>
          <p:cNvPr id="18" name="Straight Connector 17"/>
          <p:cNvCxnSpPr>
            <a:cxnSpLocks/>
          </p:cNvCxnSpPr>
          <p:nvPr userDrawn="1"/>
        </p:nvCxnSpPr>
        <p:spPr bwMode="auto">
          <a:xfrm>
            <a:off x="19980446" y="5175504"/>
            <a:ext cx="0" cy="42246407"/>
          </a:xfrm>
          <a:prstGeom prst="line">
            <a:avLst/>
          </a:prstGeom>
          <a:noFill/>
          <a:ln w="25400" cap="flat" cmpd="sng" algn="ctr">
            <a:solidFill>
              <a:schemeClr val="tx1"/>
            </a:solidFill>
            <a:prstDash val="dash"/>
            <a:round/>
            <a:headEnd type="oval" w="med" len="med"/>
            <a:tailEnd type="oval" w="med" len="med"/>
          </a:ln>
          <a:effectLst/>
        </p:spPr>
      </p:cxnSp>
      <p:sp>
        <p:nvSpPr>
          <p:cNvPr id="7" name="Picture Placeholder 2"/>
          <p:cNvSpPr>
            <a:spLocks noGrp="1"/>
          </p:cNvSpPr>
          <p:nvPr>
            <p:ph type="pic" sz="quarter" idx="16"/>
          </p:nvPr>
        </p:nvSpPr>
        <p:spPr>
          <a:xfrm>
            <a:off x="838202" y="28173698"/>
            <a:ext cx="8905874" cy="8694420"/>
          </a:xfrm>
          <a:prstGeom prst="rect">
            <a:avLst/>
          </a:prstGeom>
          <a:solidFill>
            <a:schemeClr val="bg2">
              <a:lumMod val="85000"/>
            </a:schemeClr>
          </a:solidFill>
        </p:spPr>
        <p:txBody>
          <a:bodyPr/>
          <a:lstStyle>
            <a:lvl1pPr marL="0" indent="0" algn="ctr">
              <a:buNone/>
              <a:defRPr/>
            </a:lvl1pPr>
          </a:lstStyle>
          <a:p>
            <a:pPr marL="0" indent="0" algn="ctr">
              <a:buNone/>
            </a:pPr>
            <a:endParaRPr lang="en-US" dirty="0"/>
          </a:p>
        </p:txBody>
      </p:sp>
      <p:sp>
        <p:nvSpPr>
          <p:cNvPr id="8" name="Picture Placeholder 2"/>
          <p:cNvSpPr>
            <a:spLocks noGrp="1"/>
          </p:cNvSpPr>
          <p:nvPr>
            <p:ph type="pic" sz="quarter" idx="17"/>
          </p:nvPr>
        </p:nvSpPr>
        <p:spPr>
          <a:xfrm>
            <a:off x="838202" y="38689294"/>
            <a:ext cx="8905874" cy="8694420"/>
          </a:xfrm>
          <a:prstGeom prst="rect">
            <a:avLst/>
          </a:prstGeom>
          <a:solidFill>
            <a:schemeClr val="bg2">
              <a:lumMod val="85000"/>
            </a:schemeClr>
          </a:solidFill>
        </p:spPr>
        <p:txBody>
          <a:bodyPr/>
          <a:lstStyle>
            <a:lvl1pPr marL="0" indent="0" algn="ctr">
              <a:buNone/>
              <a:defRPr/>
            </a:lvl1pPr>
          </a:lstStyle>
          <a:p>
            <a:pPr marL="0" indent="0" algn="ctr">
              <a:buNone/>
            </a:pPr>
            <a:endParaRPr lang="en-US" dirty="0"/>
          </a:p>
        </p:txBody>
      </p:sp>
      <p:sp>
        <p:nvSpPr>
          <p:cNvPr id="11" name="Content Placeholder 9"/>
          <p:cNvSpPr>
            <a:spLocks noGrp="1"/>
          </p:cNvSpPr>
          <p:nvPr>
            <p:ph sz="quarter" idx="10"/>
          </p:nvPr>
        </p:nvSpPr>
        <p:spPr>
          <a:xfrm>
            <a:off x="838202" y="7600957"/>
            <a:ext cx="8905874" cy="19132549"/>
          </a:xfrm>
          <a:prstGeom prst="rect">
            <a:avLst/>
          </a:prstGeom>
        </p:spPr>
        <p:txBody>
          <a:bodyPr/>
          <a:lstStyle>
            <a:lvl1pPr>
              <a:lnSpc>
                <a:spcPts val="4217"/>
              </a:lnSpc>
              <a:spcBef>
                <a:spcPts val="0"/>
              </a:spcBef>
              <a:defRPr sz="2567" baseline="0">
                <a:solidFill>
                  <a:schemeClr val="bg1">
                    <a:lumMod val="50000"/>
                  </a:schemeClr>
                </a:solidFill>
                <a:latin typeface="Arial" charset="0"/>
              </a:defRPr>
            </a:lvl1pPr>
            <a:lvl2pPr>
              <a:lnSpc>
                <a:spcPts val="4217"/>
              </a:lnSpc>
              <a:spcBef>
                <a:spcPts val="0"/>
              </a:spcBef>
              <a:defRPr sz="2567" baseline="0">
                <a:solidFill>
                  <a:schemeClr val="bg1">
                    <a:lumMod val="50000"/>
                  </a:schemeClr>
                </a:solidFill>
                <a:latin typeface="Arial" charset="0"/>
              </a:defRPr>
            </a:lvl2pPr>
            <a:lvl3pPr>
              <a:lnSpc>
                <a:spcPts val="4217"/>
              </a:lnSpc>
              <a:spcBef>
                <a:spcPts val="0"/>
              </a:spcBef>
              <a:defRPr sz="2567" baseline="0">
                <a:solidFill>
                  <a:schemeClr val="bg1">
                    <a:lumMod val="50000"/>
                  </a:schemeClr>
                </a:solidFill>
                <a:latin typeface="Arial" charset="0"/>
              </a:defRPr>
            </a:lvl3pPr>
            <a:lvl4pPr>
              <a:lnSpc>
                <a:spcPts val="4217"/>
              </a:lnSpc>
              <a:spcBef>
                <a:spcPts val="0"/>
              </a:spcBef>
              <a:defRPr sz="2567" baseline="0">
                <a:solidFill>
                  <a:schemeClr val="bg1">
                    <a:lumMod val="50000"/>
                  </a:schemeClr>
                </a:solidFill>
                <a:latin typeface="Arial" charset="0"/>
              </a:defRPr>
            </a:lvl4pPr>
            <a:lvl5pPr marL="2095531" indent="-419106">
              <a:lnSpc>
                <a:spcPts val="4217"/>
              </a:lnSpc>
              <a:spcBef>
                <a:spcPts val="0"/>
              </a:spcBef>
              <a:buClr>
                <a:srgbClr val="245EAC"/>
              </a:buClr>
              <a:buFont typeface="Arial" charset="0"/>
              <a:buChar char="•"/>
              <a:defRPr sz="2567"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9"/>
          <p:cNvSpPr>
            <a:spLocks noGrp="1"/>
          </p:cNvSpPr>
          <p:nvPr>
            <p:ph sz="quarter" idx="18"/>
          </p:nvPr>
        </p:nvSpPr>
        <p:spPr>
          <a:xfrm>
            <a:off x="10582280" y="7600963"/>
            <a:ext cx="9000025" cy="23552153"/>
          </a:xfrm>
          <a:prstGeom prst="rect">
            <a:avLst/>
          </a:prstGeom>
        </p:spPr>
        <p:txBody>
          <a:bodyPr/>
          <a:lstStyle>
            <a:lvl1pPr>
              <a:lnSpc>
                <a:spcPts val="4217"/>
              </a:lnSpc>
              <a:spcBef>
                <a:spcPts val="0"/>
              </a:spcBef>
              <a:defRPr sz="2567" baseline="0">
                <a:solidFill>
                  <a:schemeClr val="bg1">
                    <a:lumMod val="50000"/>
                  </a:schemeClr>
                </a:solidFill>
                <a:latin typeface="Arial" charset="0"/>
              </a:defRPr>
            </a:lvl1pPr>
            <a:lvl2pPr>
              <a:lnSpc>
                <a:spcPts val="4217"/>
              </a:lnSpc>
              <a:spcBef>
                <a:spcPts val="0"/>
              </a:spcBef>
              <a:defRPr sz="2567" baseline="0">
                <a:solidFill>
                  <a:schemeClr val="bg1">
                    <a:lumMod val="50000"/>
                  </a:schemeClr>
                </a:solidFill>
                <a:latin typeface="Arial" charset="0"/>
              </a:defRPr>
            </a:lvl2pPr>
            <a:lvl3pPr>
              <a:lnSpc>
                <a:spcPts val="4217"/>
              </a:lnSpc>
              <a:spcBef>
                <a:spcPts val="0"/>
              </a:spcBef>
              <a:defRPr sz="2567" baseline="0">
                <a:solidFill>
                  <a:schemeClr val="bg1">
                    <a:lumMod val="50000"/>
                  </a:schemeClr>
                </a:solidFill>
                <a:latin typeface="Arial" charset="0"/>
              </a:defRPr>
            </a:lvl3pPr>
            <a:lvl4pPr>
              <a:lnSpc>
                <a:spcPts val="4217"/>
              </a:lnSpc>
              <a:spcBef>
                <a:spcPts val="0"/>
              </a:spcBef>
              <a:defRPr sz="2567" baseline="0">
                <a:solidFill>
                  <a:schemeClr val="bg1">
                    <a:lumMod val="50000"/>
                  </a:schemeClr>
                </a:solidFill>
                <a:latin typeface="Arial" charset="0"/>
              </a:defRPr>
            </a:lvl4pPr>
            <a:lvl5pPr marL="2095531" indent="-419106">
              <a:lnSpc>
                <a:spcPts val="4217"/>
              </a:lnSpc>
              <a:spcBef>
                <a:spcPts val="0"/>
              </a:spcBef>
              <a:buClr>
                <a:srgbClr val="245EAC"/>
              </a:buClr>
              <a:buFont typeface="Arial" charset="0"/>
              <a:buChar char="•"/>
              <a:defRPr sz="2567"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9"/>
          <p:cNvSpPr>
            <a:spLocks noGrp="1"/>
          </p:cNvSpPr>
          <p:nvPr>
            <p:ph sz="quarter" idx="23"/>
          </p:nvPr>
        </p:nvSpPr>
        <p:spPr>
          <a:xfrm>
            <a:off x="10582279" y="40077028"/>
            <a:ext cx="8957246" cy="7306675"/>
          </a:xfrm>
          <a:prstGeom prst="rect">
            <a:avLst/>
          </a:prstGeom>
        </p:spPr>
        <p:txBody>
          <a:bodyPr/>
          <a:lstStyle>
            <a:lvl1pPr>
              <a:lnSpc>
                <a:spcPts val="4217"/>
              </a:lnSpc>
              <a:spcBef>
                <a:spcPts val="0"/>
              </a:spcBef>
              <a:defRPr sz="2567" baseline="0">
                <a:solidFill>
                  <a:schemeClr val="bg1">
                    <a:lumMod val="50000"/>
                  </a:schemeClr>
                </a:solidFill>
                <a:latin typeface="Arial" charset="0"/>
              </a:defRPr>
            </a:lvl1pPr>
            <a:lvl2pPr>
              <a:lnSpc>
                <a:spcPts val="4217"/>
              </a:lnSpc>
              <a:spcBef>
                <a:spcPts val="0"/>
              </a:spcBef>
              <a:defRPr sz="2567" baseline="0">
                <a:solidFill>
                  <a:schemeClr val="bg1">
                    <a:lumMod val="50000"/>
                  </a:schemeClr>
                </a:solidFill>
                <a:latin typeface="Arial" charset="0"/>
              </a:defRPr>
            </a:lvl2pPr>
            <a:lvl3pPr>
              <a:lnSpc>
                <a:spcPts val="4217"/>
              </a:lnSpc>
              <a:spcBef>
                <a:spcPts val="0"/>
              </a:spcBef>
              <a:defRPr sz="2567" baseline="0">
                <a:solidFill>
                  <a:schemeClr val="bg1">
                    <a:lumMod val="50000"/>
                  </a:schemeClr>
                </a:solidFill>
                <a:latin typeface="Arial" charset="0"/>
              </a:defRPr>
            </a:lvl3pPr>
            <a:lvl4pPr>
              <a:lnSpc>
                <a:spcPts val="4217"/>
              </a:lnSpc>
              <a:spcBef>
                <a:spcPts val="0"/>
              </a:spcBef>
              <a:defRPr sz="2567" baseline="0">
                <a:solidFill>
                  <a:schemeClr val="bg1">
                    <a:lumMod val="50000"/>
                  </a:schemeClr>
                </a:solidFill>
                <a:latin typeface="Arial" charset="0"/>
              </a:defRPr>
            </a:lvl4pPr>
            <a:lvl5pPr marL="2095531" indent="-419106">
              <a:lnSpc>
                <a:spcPts val="4217"/>
              </a:lnSpc>
              <a:spcBef>
                <a:spcPts val="0"/>
              </a:spcBef>
              <a:buClr>
                <a:srgbClr val="245EAC"/>
              </a:buClr>
              <a:buFont typeface="Arial" charset="0"/>
              <a:buChar char="•"/>
              <a:defRPr sz="2567"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9"/>
          <p:cNvSpPr>
            <a:spLocks noGrp="1"/>
          </p:cNvSpPr>
          <p:nvPr>
            <p:ph sz="quarter" idx="24"/>
          </p:nvPr>
        </p:nvSpPr>
        <p:spPr>
          <a:xfrm>
            <a:off x="10582279" y="31855865"/>
            <a:ext cx="8957246" cy="7476037"/>
          </a:xfrm>
          <a:prstGeom prst="rect">
            <a:avLst/>
          </a:prstGeom>
        </p:spPr>
        <p:txBody>
          <a:bodyPr/>
          <a:lstStyle>
            <a:lvl1pPr>
              <a:lnSpc>
                <a:spcPts val="4217"/>
              </a:lnSpc>
              <a:spcBef>
                <a:spcPts val="0"/>
              </a:spcBef>
              <a:defRPr sz="2567" baseline="0">
                <a:solidFill>
                  <a:schemeClr val="bg1">
                    <a:lumMod val="50000"/>
                  </a:schemeClr>
                </a:solidFill>
                <a:latin typeface="Arial" charset="0"/>
              </a:defRPr>
            </a:lvl1pPr>
            <a:lvl2pPr>
              <a:lnSpc>
                <a:spcPts val="4217"/>
              </a:lnSpc>
              <a:spcBef>
                <a:spcPts val="0"/>
              </a:spcBef>
              <a:defRPr sz="2567" baseline="0">
                <a:solidFill>
                  <a:schemeClr val="bg1">
                    <a:lumMod val="50000"/>
                  </a:schemeClr>
                </a:solidFill>
                <a:latin typeface="Arial" charset="0"/>
              </a:defRPr>
            </a:lvl2pPr>
            <a:lvl3pPr>
              <a:lnSpc>
                <a:spcPts val="4217"/>
              </a:lnSpc>
              <a:spcBef>
                <a:spcPts val="0"/>
              </a:spcBef>
              <a:defRPr sz="2567" baseline="0">
                <a:solidFill>
                  <a:schemeClr val="bg1">
                    <a:lumMod val="50000"/>
                  </a:schemeClr>
                </a:solidFill>
                <a:latin typeface="Arial" charset="0"/>
              </a:defRPr>
            </a:lvl3pPr>
            <a:lvl4pPr>
              <a:lnSpc>
                <a:spcPts val="4217"/>
              </a:lnSpc>
              <a:spcBef>
                <a:spcPts val="0"/>
              </a:spcBef>
              <a:defRPr sz="2567" baseline="0">
                <a:solidFill>
                  <a:schemeClr val="bg1">
                    <a:lumMod val="50000"/>
                  </a:schemeClr>
                </a:solidFill>
                <a:latin typeface="Arial" charset="0"/>
              </a:defRPr>
            </a:lvl4pPr>
            <a:lvl5pPr marL="2095531" indent="-419106">
              <a:lnSpc>
                <a:spcPts val="4217"/>
              </a:lnSpc>
              <a:spcBef>
                <a:spcPts val="0"/>
              </a:spcBef>
              <a:buClr>
                <a:srgbClr val="245EAC"/>
              </a:buClr>
              <a:buFont typeface="Arial" charset="0"/>
              <a:buChar char="•"/>
              <a:defRPr sz="2567"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Picture Placeholder 2"/>
          <p:cNvSpPr>
            <a:spLocks noGrp="1"/>
          </p:cNvSpPr>
          <p:nvPr>
            <p:ph type="pic" sz="quarter" idx="25"/>
          </p:nvPr>
        </p:nvSpPr>
        <p:spPr>
          <a:xfrm>
            <a:off x="20421372" y="21758282"/>
            <a:ext cx="8981546" cy="8694420"/>
          </a:xfrm>
          <a:prstGeom prst="rect">
            <a:avLst/>
          </a:prstGeom>
          <a:solidFill>
            <a:schemeClr val="bg2">
              <a:lumMod val="85000"/>
            </a:schemeClr>
          </a:solidFill>
        </p:spPr>
        <p:txBody>
          <a:bodyPr/>
          <a:lstStyle>
            <a:lvl1pPr marL="0" indent="0" algn="ctr">
              <a:buNone/>
              <a:defRPr/>
            </a:lvl1pPr>
          </a:lstStyle>
          <a:p>
            <a:pPr marL="0" indent="0" algn="ctr">
              <a:buNone/>
            </a:pPr>
            <a:endParaRPr lang="en-US" dirty="0"/>
          </a:p>
        </p:txBody>
      </p:sp>
      <p:sp>
        <p:nvSpPr>
          <p:cNvPr id="20" name="Content Placeholder 9"/>
          <p:cNvSpPr>
            <a:spLocks noGrp="1"/>
          </p:cNvSpPr>
          <p:nvPr>
            <p:ph sz="quarter" idx="20"/>
          </p:nvPr>
        </p:nvSpPr>
        <p:spPr>
          <a:xfrm>
            <a:off x="20421372" y="7600963"/>
            <a:ext cx="8981546" cy="13185489"/>
          </a:xfrm>
          <a:prstGeom prst="rect">
            <a:avLst/>
          </a:prstGeom>
        </p:spPr>
        <p:txBody>
          <a:bodyPr/>
          <a:lstStyle>
            <a:lvl1pPr>
              <a:lnSpc>
                <a:spcPts val="4217"/>
              </a:lnSpc>
              <a:spcBef>
                <a:spcPts val="0"/>
              </a:spcBef>
              <a:defRPr sz="2567" baseline="0">
                <a:solidFill>
                  <a:schemeClr val="bg1">
                    <a:lumMod val="50000"/>
                  </a:schemeClr>
                </a:solidFill>
                <a:latin typeface="Arial" charset="0"/>
              </a:defRPr>
            </a:lvl1pPr>
            <a:lvl2pPr>
              <a:lnSpc>
                <a:spcPts val="4217"/>
              </a:lnSpc>
              <a:spcBef>
                <a:spcPts val="0"/>
              </a:spcBef>
              <a:defRPr sz="2567" baseline="0">
                <a:solidFill>
                  <a:schemeClr val="bg1">
                    <a:lumMod val="50000"/>
                  </a:schemeClr>
                </a:solidFill>
                <a:latin typeface="Arial" charset="0"/>
              </a:defRPr>
            </a:lvl2pPr>
            <a:lvl3pPr>
              <a:lnSpc>
                <a:spcPts val="4217"/>
              </a:lnSpc>
              <a:spcBef>
                <a:spcPts val="0"/>
              </a:spcBef>
              <a:defRPr sz="2567" baseline="0">
                <a:solidFill>
                  <a:schemeClr val="bg1">
                    <a:lumMod val="50000"/>
                  </a:schemeClr>
                </a:solidFill>
                <a:latin typeface="Arial" charset="0"/>
              </a:defRPr>
            </a:lvl3pPr>
            <a:lvl4pPr>
              <a:lnSpc>
                <a:spcPts val="4217"/>
              </a:lnSpc>
              <a:spcBef>
                <a:spcPts val="0"/>
              </a:spcBef>
              <a:defRPr sz="2567" baseline="0">
                <a:solidFill>
                  <a:schemeClr val="bg1">
                    <a:lumMod val="50000"/>
                  </a:schemeClr>
                </a:solidFill>
                <a:latin typeface="Arial" charset="0"/>
              </a:defRPr>
            </a:lvl4pPr>
            <a:lvl5pPr marL="2095531" indent="-419106">
              <a:lnSpc>
                <a:spcPts val="4217"/>
              </a:lnSpc>
              <a:spcBef>
                <a:spcPts val="0"/>
              </a:spcBef>
              <a:buClr>
                <a:srgbClr val="245EAC"/>
              </a:buClr>
              <a:buFont typeface="Arial" charset="0"/>
              <a:buChar char="•"/>
              <a:defRPr sz="2567"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Content Placeholder 9"/>
          <p:cNvSpPr>
            <a:spLocks noGrp="1"/>
          </p:cNvSpPr>
          <p:nvPr>
            <p:ph sz="quarter" idx="21"/>
          </p:nvPr>
        </p:nvSpPr>
        <p:spPr>
          <a:xfrm>
            <a:off x="20421373" y="31424547"/>
            <a:ext cx="8950553" cy="15959169"/>
          </a:xfrm>
          <a:prstGeom prst="rect">
            <a:avLst/>
          </a:prstGeom>
        </p:spPr>
        <p:txBody>
          <a:bodyPr/>
          <a:lstStyle>
            <a:lvl1pPr>
              <a:lnSpc>
                <a:spcPts val="4217"/>
              </a:lnSpc>
              <a:spcBef>
                <a:spcPts val="0"/>
              </a:spcBef>
              <a:defRPr sz="2567" baseline="0">
                <a:solidFill>
                  <a:schemeClr val="bg1">
                    <a:lumMod val="50000"/>
                  </a:schemeClr>
                </a:solidFill>
                <a:latin typeface="Arial" charset="0"/>
              </a:defRPr>
            </a:lvl1pPr>
            <a:lvl2pPr>
              <a:lnSpc>
                <a:spcPts val="4217"/>
              </a:lnSpc>
              <a:spcBef>
                <a:spcPts val="0"/>
              </a:spcBef>
              <a:defRPr sz="2567" baseline="0">
                <a:solidFill>
                  <a:schemeClr val="bg1">
                    <a:lumMod val="50000"/>
                  </a:schemeClr>
                </a:solidFill>
                <a:latin typeface="Arial" charset="0"/>
              </a:defRPr>
            </a:lvl2pPr>
            <a:lvl3pPr>
              <a:lnSpc>
                <a:spcPts val="4217"/>
              </a:lnSpc>
              <a:spcBef>
                <a:spcPts val="0"/>
              </a:spcBef>
              <a:defRPr sz="2567" baseline="0">
                <a:solidFill>
                  <a:schemeClr val="bg1">
                    <a:lumMod val="50000"/>
                  </a:schemeClr>
                </a:solidFill>
                <a:latin typeface="Arial" charset="0"/>
              </a:defRPr>
            </a:lvl3pPr>
            <a:lvl4pPr>
              <a:lnSpc>
                <a:spcPts val="4217"/>
              </a:lnSpc>
              <a:spcBef>
                <a:spcPts val="0"/>
              </a:spcBef>
              <a:defRPr sz="2567" baseline="0">
                <a:solidFill>
                  <a:schemeClr val="bg1">
                    <a:lumMod val="50000"/>
                  </a:schemeClr>
                </a:solidFill>
                <a:latin typeface="Arial" charset="0"/>
              </a:defRPr>
            </a:lvl4pPr>
            <a:lvl5pPr marL="2095531" indent="-419106">
              <a:lnSpc>
                <a:spcPts val="4217"/>
              </a:lnSpc>
              <a:spcBef>
                <a:spcPts val="0"/>
              </a:spcBef>
              <a:buClr>
                <a:srgbClr val="245EAC"/>
              </a:buClr>
              <a:buFont typeface="Arial" charset="0"/>
              <a:buChar char="•"/>
              <a:defRPr sz="2567"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11146558"/>
      </p:ext>
    </p:extLst>
  </p:cSld>
  <p:clrMapOvr>
    <a:masterClrMapping/>
  </p:clrMapOvr>
  <p:extLst>
    <p:ext uri="{DCECCB84-F9BA-43D5-87BE-67443E8EF086}">
      <p15:sldGuideLst xmlns:p15="http://schemas.microsoft.com/office/powerpoint/2012/main">
        <p15:guide id="1" orient="horz" pos="30912" userDrawn="1">
          <p15:clr>
            <a:srgbClr val="FBAE40"/>
          </p15:clr>
        </p15:guide>
        <p15:guide id="2" pos="528" userDrawn="1">
          <p15:clr>
            <a:srgbClr val="FBAE40"/>
          </p15:clr>
        </p15:guide>
        <p15:guide id="3" pos="18502" userDrawn="1">
          <p15:clr>
            <a:srgbClr val="FBAE40"/>
          </p15:clr>
        </p15:guide>
        <p15:guide id="4" orient="horz" pos="5852" userDrawn="1">
          <p15:clr>
            <a:srgbClr val="FBAE40"/>
          </p15:clr>
        </p15:guide>
        <p15:guide id="5" pos="12321" userDrawn="1">
          <p15:clr>
            <a:srgbClr val="FBAE40"/>
          </p15:clr>
        </p15:guide>
        <p15:guide id="6" pos="6138" userDrawn="1">
          <p15:clr>
            <a:srgbClr val="FBAE40"/>
          </p15:clr>
        </p15:guide>
        <p15:guide id="7" pos="6666" userDrawn="1">
          <p15:clr>
            <a:srgbClr val="FBAE40"/>
          </p15:clr>
        </p15:guide>
        <p15:guide id="8" pos="12848"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Blank Background">
    <p:spTree>
      <p:nvGrpSpPr>
        <p:cNvPr id="1" name=""/>
        <p:cNvGrpSpPr/>
        <p:nvPr/>
      </p:nvGrpSpPr>
      <p:grpSpPr>
        <a:xfrm>
          <a:off x="0" y="0"/>
          <a:ext cx="0" cy="0"/>
          <a:chOff x="0" y="0"/>
          <a:chExt cx="0" cy="0"/>
        </a:xfrm>
      </p:grpSpPr>
      <p:cxnSp>
        <p:nvCxnSpPr>
          <p:cNvPr id="16" name="Straight Connector 15"/>
          <p:cNvCxnSpPr/>
          <p:nvPr userDrawn="1"/>
        </p:nvCxnSpPr>
        <p:spPr bwMode="auto">
          <a:xfrm>
            <a:off x="10142219" y="7453230"/>
            <a:ext cx="0" cy="39960107"/>
          </a:xfrm>
          <a:prstGeom prst="line">
            <a:avLst/>
          </a:prstGeom>
          <a:noFill/>
          <a:ln w="25400" cap="flat" cmpd="sng" algn="ctr">
            <a:solidFill>
              <a:schemeClr val="tx1"/>
            </a:solidFill>
            <a:prstDash val="dash"/>
            <a:round/>
            <a:headEnd type="oval" w="med" len="med"/>
            <a:tailEnd type="oval" w="med" len="med"/>
          </a:ln>
          <a:effectLst/>
        </p:spPr>
      </p:cxnSp>
      <p:cxnSp>
        <p:nvCxnSpPr>
          <p:cNvPr id="18" name="Straight Connector 17"/>
          <p:cNvCxnSpPr/>
          <p:nvPr userDrawn="1"/>
        </p:nvCxnSpPr>
        <p:spPr bwMode="auto">
          <a:xfrm>
            <a:off x="19980446" y="7459583"/>
            <a:ext cx="0" cy="39962328"/>
          </a:xfrm>
          <a:prstGeom prst="line">
            <a:avLst/>
          </a:prstGeom>
          <a:noFill/>
          <a:ln w="25400" cap="flat" cmpd="sng" algn="ctr">
            <a:solidFill>
              <a:schemeClr val="tx1"/>
            </a:solidFill>
            <a:prstDash val="dash"/>
            <a:round/>
            <a:headEnd type="oval" w="med" len="med"/>
            <a:tailEnd type="oval" w="med" len="med"/>
          </a:ln>
          <a:effectLst/>
        </p:spPr>
      </p:cxnSp>
      <p:sp>
        <p:nvSpPr>
          <p:cNvPr id="7" name="Picture Placeholder 2"/>
          <p:cNvSpPr>
            <a:spLocks noGrp="1"/>
          </p:cNvSpPr>
          <p:nvPr>
            <p:ph type="pic" sz="quarter" idx="16"/>
          </p:nvPr>
        </p:nvSpPr>
        <p:spPr>
          <a:xfrm>
            <a:off x="838202" y="28173698"/>
            <a:ext cx="8905874" cy="8694420"/>
          </a:xfrm>
          <a:prstGeom prst="rect">
            <a:avLst/>
          </a:prstGeom>
          <a:solidFill>
            <a:schemeClr val="bg2">
              <a:lumMod val="85000"/>
            </a:schemeClr>
          </a:solidFill>
        </p:spPr>
        <p:txBody>
          <a:bodyPr/>
          <a:lstStyle>
            <a:lvl1pPr marL="0" indent="0" algn="ctr">
              <a:buNone/>
              <a:defRPr/>
            </a:lvl1pPr>
          </a:lstStyle>
          <a:p>
            <a:pPr marL="0" indent="0" algn="ctr">
              <a:buNone/>
            </a:pPr>
            <a:endParaRPr lang="en-US" dirty="0"/>
          </a:p>
        </p:txBody>
      </p:sp>
      <p:sp>
        <p:nvSpPr>
          <p:cNvPr id="8" name="Picture Placeholder 2"/>
          <p:cNvSpPr>
            <a:spLocks noGrp="1"/>
          </p:cNvSpPr>
          <p:nvPr>
            <p:ph type="pic" sz="quarter" idx="17"/>
          </p:nvPr>
        </p:nvSpPr>
        <p:spPr>
          <a:xfrm>
            <a:off x="838202" y="38689294"/>
            <a:ext cx="8905874" cy="8694420"/>
          </a:xfrm>
          <a:prstGeom prst="rect">
            <a:avLst/>
          </a:prstGeom>
          <a:solidFill>
            <a:schemeClr val="bg2">
              <a:lumMod val="85000"/>
            </a:schemeClr>
          </a:solidFill>
        </p:spPr>
        <p:txBody>
          <a:bodyPr/>
          <a:lstStyle>
            <a:lvl1pPr marL="0" indent="0" algn="ctr">
              <a:buNone/>
              <a:defRPr/>
            </a:lvl1pPr>
          </a:lstStyle>
          <a:p>
            <a:pPr marL="0" indent="0" algn="ctr">
              <a:buNone/>
            </a:pPr>
            <a:endParaRPr lang="en-US" dirty="0"/>
          </a:p>
        </p:txBody>
      </p:sp>
      <p:sp>
        <p:nvSpPr>
          <p:cNvPr id="11" name="Content Placeholder 9"/>
          <p:cNvSpPr>
            <a:spLocks noGrp="1"/>
          </p:cNvSpPr>
          <p:nvPr>
            <p:ph sz="quarter" idx="10"/>
          </p:nvPr>
        </p:nvSpPr>
        <p:spPr>
          <a:xfrm>
            <a:off x="838202" y="7600957"/>
            <a:ext cx="8905874" cy="19132549"/>
          </a:xfrm>
          <a:prstGeom prst="rect">
            <a:avLst/>
          </a:prstGeom>
        </p:spPr>
        <p:txBody>
          <a:bodyPr/>
          <a:lstStyle>
            <a:lvl1pPr>
              <a:lnSpc>
                <a:spcPts val="4217"/>
              </a:lnSpc>
              <a:spcBef>
                <a:spcPts val="0"/>
              </a:spcBef>
              <a:defRPr sz="2567" baseline="0">
                <a:solidFill>
                  <a:schemeClr val="bg1">
                    <a:lumMod val="50000"/>
                  </a:schemeClr>
                </a:solidFill>
                <a:latin typeface="Arial" charset="0"/>
              </a:defRPr>
            </a:lvl1pPr>
            <a:lvl2pPr>
              <a:lnSpc>
                <a:spcPts val="4217"/>
              </a:lnSpc>
              <a:spcBef>
                <a:spcPts val="0"/>
              </a:spcBef>
              <a:defRPr sz="2567" baseline="0">
                <a:solidFill>
                  <a:schemeClr val="bg1">
                    <a:lumMod val="50000"/>
                  </a:schemeClr>
                </a:solidFill>
                <a:latin typeface="Arial" charset="0"/>
              </a:defRPr>
            </a:lvl2pPr>
            <a:lvl3pPr>
              <a:lnSpc>
                <a:spcPts val="4217"/>
              </a:lnSpc>
              <a:spcBef>
                <a:spcPts val="0"/>
              </a:spcBef>
              <a:defRPr sz="2567" baseline="0">
                <a:solidFill>
                  <a:schemeClr val="bg1">
                    <a:lumMod val="50000"/>
                  </a:schemeClr>
                </a:solidFill>
                <a:latin typeface="Arial" charset="0"/>
              </a:defRPr>
            </a:lvl3pPr>
            <a:lvl4pPr>
              <a:lnSpc>
                <a:spcPts val="4217"/>
              </a:lnSpc>
              <a:spcBef>
                <a:spcPts val="0"/>
              </a:spcBef>
              <a:defRPr sz="2567" baseline="0">
                <a:solidFill>
                  <a:schemeClr val="bg1">
                    <a:lumMod val="50000"/>
                  </a:schemeClr>
                </a:solidFill>
                <a:latin typeface="Arial" charset="0"/>
              </a:defRPr>
            </a:lvl4pPr>
            <a:lvl5pPr marL="2095531" indent="-419106">
              <a:lnSpc>
                <a:spcPts val="4217"/>
              </a:lnSpc>
              <a:spcBef>
                <a:spcPts val="0"/>
              </a:spcBef>
              <a:buClr>
                <a:srgbClr val="245EAC"/>
              </a:buClr>
              <a:buFont typeface="Arial" charset="0"/>
              <a:buChar char="•"/>
              <a:defRPr sz="2567"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9"/>
          <p:cNvSpPr>
            <a:spLocks noGrp="1"/>
          </p:cNvSpPr>
          <p:nvPr>
            <p:ph sz="quarter" idx="18"/>
          </p:nvPr>
        </p:nvSpPr>
        <p:spPr>
          <a:xfrm>
            <a:off x="10582280" y="7600963"/>
            <a:ext cx="9000025" cy="23552153"/>
          </a:xfrm>
          <a:prstGeom prst="rect">
            <a:avLst/>
          </a:prstGeom>
        </p:spPr>
        <p:txBody>
          <a:bodyPr/>
          <a:lstStyle>
            <a:lvl1pPr>
              <a:lnSpc>
                <a:spcPts val="4217"/>
              </a:lnSpc>
              <a:spcBef>
                <a:spcPts val="0"/>
              </a:spcBef>
              <a:defRPr sz="2567" baseline="0">
                <a:solidFill>
                  <a:schemeClr val="bg1">
                    <a:lumMod val="50000"/>
                  </a:schemeClr>
                </a:solidFill>
                <a:latin typeface="Arial" charset="0"/>
              </a:defRPr>
            </a:lvl1pPr>
            <a:lvl2pPr>
              <a:lnSpc>
                <a:spcPts val="4217"/>
              </a:lnSpc>
              <a:spcBef>
                <a:spcPts val="0"/>
              </a:spcBef>
              <a:defRPr sz="2567" baseline="0">
                <a:solidFill>
                  <a:schemeClr val="bg1">
                    <a:lumMod val="50000"/>
                  </a:schemeClr>
                </a:solidFill>
                <a:latin typeface="Arial" charset="0"/>
              </a:defRPr>
            </a:lvl2pPr>
            <a:lvl3pPr>
              <a:lnSpc>
                <a:spcPts val="4217"/>
              </a:lnSpc>
              <a:spcBef>
                <a:spcPts val="0"/>
              </a:spcBef>
              <a:defRPr sz="2567" baseline="0">
                <a:solidFill>
                  <a:schemeClr val="bg1">
                    <a:lumMod val="50000"/>
                  </a:schemeClr>
                </a:solidFill>
                <a:latin typeface="Arial" charset="0"/>
              </a:defRPr>
            </a:lvl3pPr>
            <a:lvl4pPr>
              <a:lnSpc>
                <a:spcPts val="4217"/>
              </a:lnSpc>
              <a:spcBef>
                <a:spcPts val="0"/>
              </a:spcBef>
              <a:defRPr sz="2567" baseline="0">
                <a:solidFill>
                  <a:schemeClr val="bg1">
                    <a:lumMod val="50000"/>
                  </a:schemeClr>
                </a:solidFill>
                <a:latin typeface="Arial" charset="0"/>
              </a:defRPr>
            </a:lvl4pPr>
            <a:lvl5pPr marL="2095531" indent="-419106">
              <a:lnSpc>
                <a:spcPts val="4217"/>
              </a:lnSpc>
              <a:spcBef>
                <a:spcPts val="0"/>
              </a:spcBef>
              <a:buClr>
                <a:srgbClr val="245EAC"/>
              </a:buClr>
              <a:buFont typeface="Arial" charset="0"/>
              <a:buChar char="•"/>
              <a:defRPr sz="2567"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9"/>
          <p:cNvSpPr>
            <a:spLocks noGrp="1"/>
          </p:cNvSpPr>
          <p:nvPr>
            <p:ph sz="quarter" idx="23"/>
          </p:nvPr>
        </p:nvSpPr>
        <p:spPr>
          <a:xfrm>
            <a:off x="10582279" y="40077028"/>
            <a:ext cx="8957246" cy="7306675"/>
          </a:xfrm>
          <a:prstGeom prst="rect">
            <a:avLst/>
          </a:prstGeom>
        </p:spPr>
        <p:txBody>
          <a:bodyPr/>
          <a:lstStyle>
            <a:lvl1pPr>
              <a:lnSpc>
                <a:spcPts val="4217"/>
              </a:lnSpc>
              <a:spcBef>
                <a:spcPts val="0"/>
              </a:spcBef>
              <a:defRPr sz="2567" baseline="0">
                <a:solidFill>
                  <a:schemeClr val="bg1">
                    <a:lumMod val="50000"/>
                  </a:schemeClr>
                </a:solidFill>
                <a:latin typeface="Arial" charset="0"/>
              </a:defRPr>
            </a:lvl1pPr>
            <a:lvl2pPr>
              <a:lnSpc>
                <a:spcPts val="4217"/>
              </a:lnSpc>
              <a:spcBef>
                <a:spcPts val="0"/>
              </a:spcBef>
              <a:defRPr sz="2567" baseline="0">
                <a:solidFill>
                  <a:schemeClr val="bg1">
                    <a:lumMod val="50000"/>
                  </a:schemeClr>
                </a:solidFill>
                <a:latin typeface="Arial" charset="0"/>
              </a:defRPr>
            </a:lvl2pPr>
            <a:lvl3pPr>
              <a:lnSpc>
                <a:spcPts val="4217"/>
              </a:lnSpc>
              <a:spcBef>
                <a:spcPts val="0"/>
              </a:spcBef>
              <a:defRPr sz="2567" baseline="0">
                <a:solidFill>
                  <a:schemeClr val="bg1">
                    <a:lumMod val="50000"/>
                  </a:schemeClr>
                </a:solidFill>
                <a:latin typeface="Arial" charset="0"/>
              </a:defRPr>
            </a:lvl3pPr>
            <a:lvl4pPr>
              <a:lnSpc>
                <a:spcPts val="4217"/>
              </a:lnSpc>
              <a:spcBef>
                <a:spcPts val="0"/>
              </a:spcBef>
              <a:defRPr sz="2567" baseline="0">
                <a:solidFill>
                  <a:schemeClr val="bg1">
                    <a:lumMod val="50000"/>
                  </a:schemeClr>
                </a:solidFill>
                <a:latin typeface="Arial" charset="0"/>
              </a:defRPr>
            </a:lvl4pPr>
            <a:lvl5pPr marL="2095531" indent="-419106">
              <a:lnSpc>
                <a:spcPts val="4217"/>
              </a:lnSpc>
              <a:spcBef>
                <a:spcPts val="0"/>
              </a:spcBef>
              <a:buClr>
                <a:srgbClr val="245EAC"/>
              </a:buClr>
              <a:buFont typeface="Arial" charset="0"/>
              <a:buChar char="•"/>
              <a:defRPr sz="2567"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9"/>
          <p:cNvSpPr>
            <a:spLocks noGrp="1"/>
          </p:cNvSpPr>
          <p:nvPr>
            <p:ph sz="quarter" idx="24"/>
          </p:nvPr>
        </p:nvSpPr>
        <p:spPr>
          <a:xfrm>
            <a:off x="10582279" y="31855865"/>
            <a:ext cx="8957246" cy="7476037"/>
          </a:xfrm>
          <a:prstGeom prst="rect">
            <a:avLst/>
          </a:prstGeom>
        </p:spPr>
        <p:txBody>
          <a:bodyPr/>
          <a:lstStyle>
            <a:lvl1pPr>
              <a:lnSpc>
                <a:spcPts val="4217"/>
              </a:lnSpc>
              <a:spcBef>
                <a:spcPts val="0"/>
              </a:spcBef>
              <a:defRPr sz="2567" baseline="0">
                <a:solidFill>
                  <a:schemeClr val="bg1">
                    <a:lumMod val="50000"/>
                  </a:schemeClr>
                </a:solidFill>
                <a:latin typeface="Arial" charset="0"/>
              </a:defRPr>
            </a:lvl1pPr>
            <a:lvl2pPr>
              <a:lnSpc>
                <a:spcPts val="4217"/>
              </a:lnSpc>
              <a:spcBef>
                <a:spcPts val="0"/>
              </a:spcBef>
              <a:defRPr sz="2567" baseline="0">
                <a:solidFill>
                  <a:schemeClr val="bg1">
                    <a:lumMod val="50000"/>
                  </a:schemeClr>
                </a:solidFill>
                <a:latin typeface="Arial" charset="0"/>
              </a:defRPr>
            </a:lvl2pPr>
            <a:lvl3pPr>
              <a:lnSpc>
                <a:spcPts val="4217"/>
              </a:lnSpc>
              <a:spcBef>
                <a:spcPts val="0"/>
              </a:spcBef>
              <a:defRPr sz="2567" baseline="0">
                <a:solidFill>
                  <a:schemeClr val="bg1">
                    <a:lumMod val="50000"/>
                  </a:schemeClr>
                </a:solidFill>
                <a:latin typeface="Arial" charset="0"/>
              </a:defRPr>
            </a:lvl3pPr>
            <a:lvl4pPr>
              <a:lnSpc>
                <a:spcPts val="4217"/>
              </a:lnSpc>
              <a:spcBef>
                <a:spcPts val="0"/>
              </a:spcBef>
              <a:defRPr sz="2567" baseline="0">
                <a:solidFill>
                  <a:schemeClr val="bg1">
                    <a:lumMod val="50000"/>
                  </a:schemeClr>
                </a:solidFill>
                <a:latin typeface="Arial" charset="0"/>
              </a:defRPr>
            </a:lvl4pPr>
            <a:lvl5pPr marL="2095531" indent="-419106">
              <a:lnSpc>
                <a:spcPts val="4217"/>
              </a:lnSpc>
              <a:spcBef>
                <a:spcPts val="0"/>
              </a:spcBef>
              <a:buClr>
                <a:srgbClr val="245EAC"/>
              </a:buClr>
              <a:buFont typeface="Arial" charset="0"/>
              <a:buChar char="•"/>
              <a:defRPr sz="2567"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Picture Placeholder 2"/>
          <p:cNvSpPr>
            <a:spLocks noGrp="1"/>
          </p:cNvSpPr>
          <p:nvPr>
            <p:ph type="pic" sz="quarter" idx="25"/>
          </p:nvPr>
        </p:nvSpPr>
        <p:spPr>
          <a:xfrm>
            <a:off x="20421372" y="21758282"/>
            <a:ext cx="8981546" cy="8694420"/>
          </a:xfrm>
          <a:prstGeom prst="rect">
            <a:avLst/>
          </a:prstGeom>
          <a:solidFill>
            <a:schemeClr val="bg2">
              <a:lumMod val="85000"/>
            </a:schemeClr>
          </a:solidFill>
        </p:spPr>
        <p:txBody>
          <a:bodyPr/>
          <a:lstStyle>
            <a:lvl1pPr marL="0" indent="0" algn="ctr">
              <a:buNone/>
              <a:defRPr/>
            </a:lvl1pPr>
          </a:lstStyle>
          <a:p>
            <a:pPr marL="0" indent="0" algn="ctr">
              <a:buNone/>
            </a:pPr>
            <a:endParaRPr lang="en-US" dirty="0"/>
          </a:p>
        </p:txBody>
      </p:sp>
      <p:sp>
        <p:nvSpPr>
          <p:cNvPr id="20" name="Content Placeholder 9"/>
          <p:cNvSpPr>
            <a:spLocks noGrp="1"/>
          </p:cNvSpPr>
          <p:nvPr>
            <p:ph sz="quarter" idx="20"/>
          </p:nvPr>
        </p:nvSpPr>
        <p:spPr>
          <a:xfrm>
            <a:off x="20421372" y="7600963"/>
            <a:ext cx="8981546" cy="13185489"/>
          </a:xfrm>
          <a:prstGeom prst="rect">
            <a:avLst/>
          </a:prstGeom>
        </p:spPr>
        <p:txBody>
          <a:bodyPr/>
          <a:lstStyle>
            <a:lvl1pPr>
              <a:lnSpc>
                <a:spcPts val="4217"/>
              </a:lnSpc>
              <a:spcBef>
                <a:spcPts val="0"/>
              </a:spcBef>
              <a:defRPr sz="2567" baseline="0">
                <a:solidFill>
                  <a:schemeClr val="bg1">
                    <a:lumMod val="50000"/>
                  </a:schemeClr>
                </a:solidFill>
                <a:latin typeface="Arial" charset="0"/>
              </a:defRPr>
            </a:lvl1pPr>
            <a:lvl2pPr>
              <a:lnSpc>
                <a:spcPts val="4217"/>
              </a:lnSpc>
              <a:spcBef>
                <a:spcPts val="0"/>
              </a:spcBef>
              <a:defRPr sz="2567" baseline="0">
                <a:solidFill>
                  <a:schemeClr val="bg1">
                    <a:lumMod val="50000"/>
                  </a:schemeClr>
                </a:solidFill>
                <a:latin typeface="Arial" charset="0"/>
              </a:defRPr>
            </a:lvl2pPr>
            <a:lvl3pPr>
              <a:lnSpc>
                <a:spcPts val="4217"/>
              </a:lnSpc>
              <a:spcBef>
                <a:spcPts val="0"/>
              </a:spcBef>
              <a:defRPr sz="2567" baseline="0">
                <a:solidFill>
                  <a:schemeClr val="bg1">
                    <a:lumMod val="50000"/>
                  </a:schemeClr>
                </a:solidFill>
                <a:latin typeface="Arial" charset="0"/>
              </a:defRPr>
            </a:lvl3pPr>
            <a:lvl4pPr>
              <a:lnSpc>
                <a:spcPts val="4217"/>
              </a:lnSpc>
              <a:spcBef>
                <a:spcPts val="0"/>
              </a:spcBef>
              <a:defRPr sz="2567" baseline="0">
                <a:solidFill>
                  <a:schemeClr val="bg1">
                    <a:lumMod val="50000"/>
                  </a:schemeClr>
                </a:solidFill>
                <a:latin typeface="Arial" charset="0"/>
              </a:defRPr>
            </a:lvl4pPr>
            <a:lvl5pPr marL="2095531" indent="-419106">
              <a:lnSpc>
                <a:spcPts val="4217"/>
              </a:lnSpc>
              <a:spcBef>
                <a:spcPts val="0"/>
              </a:spcBef>
              <a:buClr>
                <a:srgbClr val="245EAC"/>
              </a:buClr>
              <a:buFont typeface="Arial" charset="0"/>
              <a:buChar char="•"/>
              <a:defRPr sz="2567"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Content Placeholder 9"/>
          <p:cNvSpPr>
            <a:spLocks noGrp="1"/>
          </p:cNvSpPr>
          <p:nvPr>
            <p:ph sz="quarter" idx="21"/>
          </p:nvPr>
        </p:nvSpPr>
        <p:spPr>
          <a:xfrm>
            <a:off x="20421373" y="31424547"/>
            <a:ext cx="8950553" cy="15959169"/>
          </a:xfrm>
          <a:prstGeom prst="rect">
            <a:avLst/>
          </a:prstGeom>
        </p:spPr>
        <p:txBody>
          <a:bodyPr/>
          <a:lstStyle>
            <a:lvl1pPr>
              <a:lnSpc>
                <a:spcPts val="4217"/>
              </a:lnSpc>
              <a:spcBef>
                <a:spcPts val="0"/>
              </a:spcBef>
              <a:defRPr sz="2567" baseline="0">
                <a:solidFill>
                  <a:schemeClr val="bg1">
                    <a:lumMod val="50000"/>
                  </a:schemeClr>
                </a:solidFill>
                <a:latin typeface="Arial" charset="0"/>
              </a:defRPr>
            </a:lvl1pPr>
            <a:lvl2pPr>
              <a:lnSpc>
                <a:spcPts val="4217"/>
              </a:lnSpc>
              <a:spcBef>
                <a:spcPts val="0"/>
              </a:spcBef>
              <a:defRPr sz="2567" baseline="0">
                <a:solidFill>
                  <a:schemeClr val="bg1">
                    <a:lumMod val="50000"/>
                  </a:schemeClr>
                </a:solidFill>
                <a:latin typeface="Arial" charset="0"/>
              </a:defRPr>
            </a:lvl2pPr>
            <a:lvl3pPr>
              <a:lnSpc>
                <a:spcPts val="4217"/>
              </a:lnSpc>
              <a:spcBef>
                <a:spcPts val="0"/>
              </a:spcBef>
              <a:defRPr sz="2567" baseline="0">
                <a:solidFill>
                  <a:schemeClr val="bg1">
                    <a:lumMod val="50000"/>
                  </a:schemeClr>
                </a:solidFill>
                <a:latin typeface="Arial" charset="0"/>
              </a:defRPr>
            </a:lvl3pPr>
            <a:lvl4pPr>
              <a:lnSpc>
                <a:spcPts val="4217"/>
              </a:lnSpc>
              <a:spcBef>
                <a:spcPts val="0"/>
              </a:spcBef>
              <a:defRPr sz="2567" baseline="0">
                <a:solidFill>
                  <a:schemeClr val="bg1">
                    <a:lumMod val="50000"/>
                  </a:schemeClr>
                </a:solidFill>
                <a:latin typeface="Arial" charset="0"/>
              </a:defRPr>
            </a:lvl4pPr>
            <a:lvl5pPr marL="2095531" indent="-419106">
              <a:lnSpc>
                <a:spcPts val="4217"/>
              </a:lnSpc>
              <a:spcBef>
                <a:spcPts val="0"/>
              </a:spcBef>
              <a:buClr>
                <a:srgbClr val="245EAC"/>
              </a:buClr>
              <a:buFont typeface="Arial" charset="0"/>
              <a:buChar char="•"/>
              <a:defRPr sz="2567"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3314832"/>
      </p:ext>
    </p:extLst>
  </p:cSld>
  <p:clrMapOvr>
    <a:masterClrMapping/>
  </p:clrMapOvr>
  <p:extLst>
    <p:ext uri="{DCECCB84-F9BA-43D5-87BE-67443E8EF086}">
      <p15:sldGuideLst xmlns:p15="http://schemas.microsoft.com/office/powerpoint/2012/main">
        <p15:guide id="1" orient="horz" pos="30912">
          <p15:clr>
            <a:srgbClr val="FBAE40"/>
          </p15:clr>
        </p15:guide>
        <p15:guide id="2" pos="528">
          <p15:clr>
            <a:srgbClr val="FBAE40"/>
          </p15:clr>
        </p15:guide>
        <p15:guide id="3" pos="18502">
          <p15:clr>
            <a:srgbClr val="FBAE40"/>
          </p15:clr>
        </p15:guide>
        <p15:guide id="4" orient="horz" pos="5852">
          <p15:clr>
            <a:srgbClr val="FBAE40"/>
          </p15:clr>
        </p15:guide>
        <p15:guide id="5" pos="12321">
          <p15:clr>
            <a:srgbClr val="FBAE40"/>
          </p15:clr>
        </p15:guide>
        <p15:guide id="6" pos="6138">
          <p15:clr>
            <a:srgbClr val="FBAE40"/>
          </p15:clr>
        </p15:guide>
        <p15:guide id="7" pos="6666">
          <p15:clr>
            <a:srgbClr val="FBAE40"/>
          </p15:clr>
        </p15:guide>
        <p15:guide id="8" pos="12848">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6"/>
          <p:cNvSpPr>
            <a:spLocks noChangeArrowheads="1"/>
          </p:cNvSpPr>
          <p:nvPr userDrawn="1"/>
        </p:nvSpPr>
        <p:spPr bwMode="auto">
          <a:xfrm>
            <a:off x="1" y="0"/>
            <a:ext cx="30175200" cy="4864608"/>
          </a:xfrm>
          <a:prstGeom prst="rect">
            <a:avLst/>
          </a:prstGeom>
          <a:solidFill>
            <a:srgbClr val="005BBB"/>
          </a:solidFill>
          <a:ln w="9525">
            <a:noFill/>
            <a:miter lim="800000"/>
            <a:headEnd/>
            <a:tailEnd/>
          </a:ln>
          <a:effectLst/>
        </p:spPr>
        <p:txBody>
          <a:bodyPr wrap="none" anchor="ctr"/>
          <a:lstStyle>
            <a:lvl1pPr eaLnBrk="0" hangingPunct="0">
              <a:defRPr sz="2900">
                <a:solidFill>
                  <a:schemeClr val="tx1"/>
                </a:solidFill>
                <a:latin typeface="Arial Narrow" charset="0"/>
                <a:ea typeface="ＭＳ Ｐゴシック" charset="-128"/>
              </a:defRPr>
            </a:lvl1pPr>
            <a:lvl2pPr marL="37931725" indent="-37474525" eaLnBrk="0" hangingPunct="0">
              <a:defRPr sz="2900">
                <a:solidFill>
                  <a:schemeClr val="tx1"/>
                </a:solidFill>
                <a:latin typeface="Arial Narrow" charset="0"/>
                <a:ea typeface="ＭＳ Ｐゴシック" charset="-128"/>
              </a:defRPr>
            </a:lvl2pPr>
            <a:lvl3pPr eaLnBrk="0" hangingPunct="0">
              <a:defRPr sz="2900">
                <a:solidFill>
                  <a:schemeClr val="tx1"/>
                </a:solidFill>
                <a:latin typeface="Arial Narrow" charset="0"/>
                <a:ea typeface="ＭＳ Ｐゴシック" charset="-128"/>
              </a:defRPr>
            </a:lvl3pPr>
            <a:lvl4pPr eaLnBrk="0" hangingPunct="0">
              <a:defRPr sz="2900">
                <a:solidFill>
                  <a:schemeClr val="tx1"/>
                </a:solidFill>
                <a:latin typeface="Arial Narrow" charset="0"/>
                <a:ea typeface="ＭＳ Ｐゴシック" charset="-128"/>
              </a:defRPr>
            </a:lvl4pPr>
            <a:lvl5pPr eaLnBrk="0" hangingPunct="0">
              <a:defRPr sz="2900">
                <a:solidFill>
                  <a:schemeClr val="tx1"/>
                </a:solidFill>
                <a:latin typeface="Arial Narrow" charset="0"/>
                <a:ea typeface="ＭＳ Ｐゴシック" charset="-128"/>
              </a:defRPr>
            </a:lvl5pPr>
            <a:lvl6pPr marL="457200" eaLnBrk="0" fontAlgn="base" hangingPunct="0">
              <a:spcBef>
                <a:spcPct val="0"/>
              </a:spcBef>
              <a:spcAft>
                <a:spcPct val="0"/>
              </a:spcAft>
              <a:defRPr sz="2900">
                <a:solidFill>
                  <a:schemeClr val="tx1"/>
                </a:solidFill>
                <a:latin typeface="Arial Narrow" charset="0"/>
                <a:ea typeface="ＭＳ Ｐゴシック" charset="-128"/>
              </a:defRPr>
            </a:lvl6pPr>
            <a:lvl7pPr marL="914400" eaLnBrk="0" fontAlgn="base" hangingPunct="0">
              <a:spcBef>
                <a:spcPct val="0"/>
              </a:spcBef>
              <a:spcAft>
                <a:spcPct val="0"/>
              </a:spcAft>
              <a:defRPr sz="2900">
                <a:solidFill>
                  <a:schemeClr val="tx1"/>
                </a:solidFill>
                <a:latin typeface="Arial Narrow" charset="0"/>
                <a:ea typeface="ＭＳ Ｐゴシック" charset="-128"/>
              </a:defRPr>
            </a:lvl7pPr>
            <a:lvl8pPr marL="1371600" eaLnBrk="0" fontAlgn="base" hangingPunct="0">
              <a:spcBef>
                <a:spcPct val="0"/>
              </a:spcBef>
              <a:spcAft>
                <a:spcPct val="0"/>
              </a:spcAft>
              <a:defRPr sz="2900">
                <a:solidFill>
                  <a:schemeClr val="tx1"/>
                </a:solidFill>
                <a:latin typeface="Arial Narrow" charset="0"/>
                <a:ea typeface="ＭＳ Ｐゴシック" charset="-128"/>
              </a:defRPr>
            </a:lvl8pPr>
            <a:lvl9pPr marL="1828800" eaLnBrk="0" fontAlgn="base" hangingPunct="0">
              <a:spcBef>
                <a:spcPct val="0"/>
              </a:spcBef>
              <a:spcAft>
                <a:spcPct val="0"/>
              </a:spcAft>
              <a:defRPr sz="2900">
                <a:solidFill>
                  <a:schemeClr val="tx1"/>
                </a:solidFill>
                <a:latin typeface="Arial Narrow" charset="0"/>
                <a:ea typeface="ＭＳ Ｐゴシック" charset="-128"/>
              </a:defRPr>
            </a:lvl9pPr>
          </a:lstStyle>
          <a:p>
            <a:pPr eaLnBrk="1" hangingPunct="1">
              <a:defRPr/>
            </a:pPr>
            <a:endParaRPr lang="en-US" altLang="en-US" sz="2658" b="0" i="0" baseline="0" dirty="0">
              <a:solidFill>
                <a:schemeClr val="tx1"/>
              </a:solidFill>
              <a:latin typeface="Arial" charset="0"/>
              <a:ea typeface="Arial" charset="0"/>
            </a:endParaRPr>
          </a:p>
        </p:txBody>
      </p:sp>
      <p:sp>
        <p:nvSpPr>
          <p:cNvPr id="5" name="Rectangle 4"/>
          <p:cNvSpPr/>
          <p:nvPr userDrawn="1"/>
        </p:nvSpPr>
        <p:spPr>
          <a:xfrm>
            <a:off x="1" y="4627815"/>
            <a:ext cx="30175200" cy="3047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88"/>
          </a:p>
        </p:txBody>
      </p:sp>
      <p:sp>
        <p:nvSpPr>
          <p:cNvPr id="9" name="Rectangle 36"/>
          <p:cNvSpPr>
            <a:spLocks noChangeArrowheads="1"/>
          </p:cNvSpPr>
          <p:nvPr userDrawn="1"/>
        </p:nvSpPr>
        <p:spPr bwMode="auto">
          <a:xfrm>
            <a:off x="1" y="48279544"/>
            <a:ext cx="30175200" cy="2926859"/>
          </a:xfrm>
          <a:prstGeom prst="rect">
            <a:avLst/>
          </a:prstGeom>
          <a:solidFill>
            <a:srgbClr val="005BBB"/>
          </a:solidFill>
          <a:ln w="9525">
            <a:noFill/>
            <a:miter lim="800000"/>
            <a:headEnd/>
            <a:tailEnd/>
          </a:ln>
          <a:effectLst/>
        </p:spPr>
        <p:txBody>
          <a:bodyPr wrap="none" anchor="ctr"/>
          <a:lstStyle>
            <a:lvl1pPr eaLnBrk="0" hangingPunct="0">
              <a:defRPr sz="2900">
                <a:solidFill>
                  <a:schemeClr val="tx1"/>
                </a:solidFill>
                <a:latin typeface="Arial Narrow" charset="0"/>
                <a:ea typeface="ＭＳ Ｐゴシック" charset="-128"/>
              </a:defRPr>
            </a:lvl1pPr>
            <a:lvl2pPr marL="37931725" indent="-37474525" eaLnBrk="0" hangingPunct="0">
              <a:defRPr sz="2900">
                <a:solidFill>
                  <a:schemeClr val="tx1"/>
                </a:solidFill>
                <a:latin typeface="Arial Narrow" charset="0"/>
                <a:ea typeface="ＭＳ Ｐゴシック" charset="-128"/>
              </a:defRPr>
            </a:lvl2pPr>
            <a:lvl3pPr eaLnBrk="0" hangingPunct="0">
              <a:defRPr sz="2900">
                <a:solidFill>
                  <a:schemeClr val="tx1"/>
                </a:solidFill>
                <a:latin typeface="Arial Narrow" charset="0"/>
                <a:ea typeface="ＭＳ Ｐゴシック" charset="-128"/>
              </a:defRPr>
            </a:lvl3pPr>
            <a:lvl4pPr eaLnBrk="0" hangingPunct="0">
              <a:defRPr sz="2900">
                <a:solidFill>
                  <a:schemeClr val="tx1"/>
                </a:solidFill>
                <a:latin typeface="Arial Narrow" charset="0"/>
                <a:ea typeface="ＭＳ Ｐゴシック" charset="-128"/>
              </a:defRPr>
            </a:lvl4pPr>
            <a:lvl5pPr eaLnBrk="0" hangingPunct="0">
              <a:defRPr sz="2900">
                <a:solidFill>
                  <a:schemeClr val="tx1"/>
                </a:solidFill>
                <a:latin typeface="Arial Narrow" charset="0"/>
                <a:ea typeface="ＭＳ Ｐゴシック" charset="-128"/>
              </a:defRPr>
            </a:lvl5pPr>
            <a:lvl6pPr marL="457200" eaLnBrk="0" fontAlgn="base" hangingPunct="0">
              <a:spcBef>
                <a:spcPct val="0"/>
              </a:spcBef>
              <a:spcAft>
                <a:spcPct val="0"/>
              </a:spcAft>
              <a:defRPr sz="2900">
                <a:solidFill>
                  <a:schemeClr val="tx1"/>
                </a:solidFill>
                <a:latin typeface="Arial Narrow" charset="0"/>
                <a:ea typeface="ＭＳ Ｐゴシック" charset="-128"/>
              </a:defRPr>
            </a:lvl6pPr>
            <a:lvl7pPr marL="914400" eaLnBrk="0" fontAlgn="base" hangingPunct="0">
              <a:spcBef>
                <a:spcPct val="0"/>
              </a:spcBef>
              <a:spcAft>
                <a:spcPct val="0"/>
              </a:spcAft>
              <a:defRPr sz="2900">
                <a:solidFill>
                  <a:schemeClr val="tx1"/>
                </a:solidFill>
                <a:latin typeface="Arial Narrow" charset="0"/>
                <a:ea typeface="ＭＳ Ｐゴシック" charset="-128"/>
              </a:defRPr>
            </a:lvl7pPr>
            <a:lvl8pPr marL="1371600" eaLnBrk="0" fontAlgn="base" hangingPunct="0">
              <a:spcBef>
                <a:spcPct val="0"/>
              </a:spcBef>
              <a:spcAft>
                <a:spcPct val="0"/>
              </a:spcAft>
              <a:defRPr sz="2900">
                <a:solidFill>
                  <a:schemeClr val="tx1"/>
                </a:solidFill>
                <a:latin typeface="Arial Narrow" charset="0"/>
                <a:ea typeface="ＭＳ Ｐゴシック" charset="-128"/>
              </a:defRPr>
            </a:lvl8pPr>
            <a:lvl9pPr marL="1828800" eaLnBrk="0" fontAlgn="base" hangingPunct="0">
              <a:spcBef>
                <a:spcPct val="0"/>
              </a:spcBef>
              <a:spcAft>
                <a:spcPct val="0"/>
              </a:spcAft>
              <a:defRPr sz="2900">
                <a:solidFill>
                  <a:schemeClr val="tx1"/>
                </a:solidFill>
                <a:latin typeface="Arial Narrow" charset="0"/>
                <a:ea typeface="ＭＳ Ｐゴシック" charset="-128"/>
              </a:defRPr>
            </a:lvl9pPr>
          </a:lstStyle>
          <a:p>
            <a:pPr eaLnBrk="1" hangingPunct="1">
              <a:defRPr/>
            </a:pPr>
            <a:endParaRPr lang="en-US" altLang="en-US" sz="2658" b="0" i="0" baseline="0" dirty="0">
              <a:solidFill>
                <a:schemeClr val="tx1"/>
              </a:solidFill>
              <a:latin typeface="Arial" charset="0"/>
              <a:ea typeface="Arial" charset="0"/>
            </a:endParaRPr>
          </a:p>
        </p:txBody>
      </p:sp>
      <p:cxnSp>
        <p:nvCxnSpPr>
          <p:cNvPr id="11" name="Straight Connector 10"/>
          <p:cNvCxnSpPr/>
          <p:nvPr userDrawn="1"/>
        </p:nvCxnSpPr>
        <p:spPr>
          <a:xfrm>
            <a:off x="19562360" y="48778658"/>
            <a:ext cx="0" cy="1852863"/>
          </a:xfrm>
          <a:prstGeom prst="line">
            <a:avLst/>
          </a:prstGeom>
          <a:ln w="25400">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C2FE9129-2468-4149-BC55-7D85AE7E73C3}"/>
              </a:ext>
            </a:extLst>
          </p:cNvPr>
          <p:cNvPicPr>
            <a:picLocks noChangeAspect="1"/>
          </p:cNvPicPr>
          <p:nvPr userDrawn="1"/>
        </p:nvPicPr>
        <p:blipFill rotWithShape="1">
          <a:blip r:embed="rId4"/>
          <a:srcRect r="9918" b="82538"/>
          <a:stretch/>
        </p:blipFill>
        <p:spPr>
          <a:xfrm>
            <a:off x="0" y="710981"/>
            <a:ext cx="30175199" cy="3984840"/>
          </a:xfrm>
          <a:prstGeom prst="rect">
            <a:avLst/>
          </a:prstGeom>
        </p:spPr>
      </p:pic>
      <p:pic>
        <p:nvPicPr>
          <p:cNvPr id="24" name="Graphic 23">
            <a:extLst>
              <a:ext uri="{FF2B5EF4-FFF2-40B4-BE49-F238E27FC236}">
                <a16:creationId xmlns:a16="http://schemas.microsoft.com/office/drawing/2014/main" id="{C911385C-72B2-4492-A82A-2F839D92932D}"/>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74321" y="48279544"/>
            <a:ext cx="4783713" cy="2741143"/>
          </a:xfrm>
          <a:prstGeom prst="rect">
            <a:avLst/>
          </a:prstGeom>
        </p:spPr>
      </p:pic>
      <p:pic>
        <p:nvPicPr>
          <p:cNvPr id="25" name="Graphic 24">
            <a:extLst>
              <a:ext uri="{FF2B5EF4-FFF2-40B4-BE49-F238E27FC236}">
                <a16:creationId xmlns:a16="http://schemas.microsoft.com/office/drawing/2014/main" id="{E61B171C-BC56-46D9-AF89-36954B5B4E91}"/>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62646" b="8676"/>
          <a:stretch/>
        </p:blipFill>
        <p:spPr>
          <a:xfrm>
            <a:off x="26239731" y="-59012"/>
            <a:ext cx="3703732" cy="5188553"/>
          </a:xfrm>
          <a:prstGeom prst="ellipse">
            <a:avLst/>
          </a:prstGeom>
        </p:spPr>
      </p:pic>
      <p:sp>
        <p:nvSpPr>
          <p:cNvPr id="26" name="TextBox 25">
            <a:extLst>
              <a:ext uri="{FF2B5EF4-FFF2-40B4-BE49-F238E27FC236}">
                <a16:creationId xmlns:a16="http://schemas.microsoft.com/office/drawing/2014/main" id="{DD2BB986-4021-47E9-8EEE-11EECF621942}"/>
              </a:ext>
            </a:extLst>
          </p:cNvPr>
          <p:cNvSpPr txBox="1"/>
          <p:nvPr userDrawn="1"/>
        </p:nvSpPr>
        <p:spPr>
          <a:xfrm>
            <a:off x="5622062" y="48927364"/>
            <a:ext cx="13376269" cy="1015663"/>
          </a:xfrm>
          <a:prstGeom prst="rect">
            <a:avLst/>
          </a:prstGeom>
          <a:noFill/>
        </p:spPr>
        <p:txBody>
          <a:bodyPr wrap="square" rtlCol="0">
            <a:spAutoFit/>
          </a:bodyPr>
          <a:lstStyle/>
          <a:p>
            <a:r>
              <a:rPr lang="en-US" sz="6000" dirty="0">
                <a:solidFill>
                  <a:schemeClr val="bg2"/>
                </a:solidFill>
                <a:latin typeface="Rockwell" panose="02060603020205020403" pitchFamily="18" charset="0"/>
              </a:rPr>
              <a:t>ISTANBUL TECHNICAL UNIVERSITY</a:t>
            </a:r>
          </a:p>
        </p:txBody>
      </p:sp>
      <p:sp>
        <p:nvSpPr>
          <p:cNvPr id="28" name="TextBox 27">
            <a:extLst>
              <a:ext uri="{FF2B5EF4-FFF2-40B4-BE49-F238E27FC236}">
                <a16:creationId xmlns:a16="http://schemas.microsoft.com/office/drawing/2014/main" id="{C163E9BB-927A-4149-BB7D-B7FDD0FD4A55}"/>
              </a:ext>
            </a:extLst>
          </p:cNvPr>
          <p:cNvSpPr txBox="1"/>
          <p:nvPr userDrawn="1"/>
        </p:nvSpPr>
        <p:spPr>
          <a:xfrm>
            <a:off x="5622061" y="50141476"/>
            <a:ext cx="13376269" cy="707886"/>
          </a:xfrm>
          <a:prstGeom prst="rect">
            <a:avLst/>
          </a:prstGeom>
          <a:noFill/>
        </p:spPr>
        <p:txBody>
          <a:bodyPr wrap="square" rtlCol="0">
            <a:spAutoFit/>
          </a:bodyPr>
          <a:lstStyle/>
          <a:p>
            <a:r>
              <a:rPr lang="en-US" sz="4000" dirty="0">
                <a:solidFill>
                  <a:schemeClr val="bg2"/>
                </a:solidFill>
                <a:latin typeface="Rockwell" panose="02060603020205020403" pitchFamily="18" charset="0"/>
              </a:rPr>
              <a:t>Department of Computer Engineering</a:t>
            </a:r>
          </a:p>
        </p:txBody>
      </p:sp>
      <p:sp>
        <p:nvSpPr>
          <p:cNvPr id="29" name="TextBox 28">
            <a:extLst>
              <a:ext uri="{FF2B5EF4-FFF2-40B4-BE49-F238E27FC236}">
                <a16:creationId xmlns:a16="http://schemas.microsoft.com/office/drawing/2014/main" id="{3535B16F-E73E-44F5-818A-F516B4935E32}"/>
              </a:ext>
            </a:extLst>
          </p:cNvPr>
          <p:cNvSpPr txBox="1"/>
          <p:nvPr userDrawn="1"/>
        </p:nvSpPr>
        <p:spPr>
          <a:xfrm>
            <a:off x="20126390" y="48711921"/>
            <a:ext cx="13376269" cy="2062103"/>
          </a:xfrm>
          <a:prstGeom prst="rect">
            <a:avLst/>
          </a:prstGeom>
          <a:noFill/>
        </p:spPr>
        <p:txBody>
          <a:bodyPr wrap="square" rtlCol="0">
            <a:spAutoFit/>
          </a:bodyPr>
          <a:lstStyle/>
          <a:p>
            <a:r>
              <a:rPr lang="en-US" sz="3200" dirty="0">
                <a:solidFill>
                  <a:schemeClr val="bg2"/>
                </a:solidFill>
                <a:latin typeface="Rockwell" panose="02060603020205020403" pitchFamily="18" charset="0"/>
              </a:rPr>
              <a:t>Faculty of Computer and Informatics Engineering</a:t>
            </a:r>
          </a:p>
          <a:p>
            <a:r>
              <a:rPr lang="en-US" sz="3200" dirty="0">
                <a:solidFill>
                  <a:schemeClr val="bg2"/>
                </a:solidFill>
                <a:latin typeface="Rockwell" panose="02060603020205020403" pitchFamily="18" charset="0"/>
              </a:rPr>
              <a:t>İTÜ </a:t>
            </a:r>
            <a:r>
              <a:rPr lang="en-US" sz="3200" dirty="0" err="1">
                <a:solidFill>
                  <a:schemeClr val="bg2"/>
                </a:solidFill>
                <a:latin typeface="Rockwell" panose="02060603020205020403" pitchFamily="18" charset="0"/>
              </a:rPr>
              <a:t>Ayazaga</a:t>
            </a:r>
            <a:r>
              <a:rPr lang="en-US" sz="3200" dirty="0">
                <a:solidFill>
                  <a:schemeClr val="bg2"/>
                </a:solidFill>
                <a:latin typeface="Rockwell" panose="02060603020205020403" pitchFamily="18" charset="0"/>
              </a:rPr>
              <a:t> Campus, 34469, </a:t>
            </a:r>
            <a:r>
              <a:rPr lang="en-US" sz="3200" dirty="0" err="1">
                <a:solidFill>
                  <a:schemeClr val="bg2"/>
                </a:solidFill>
                <a:latin typeface="Rockwell" panose="02060603020205020403" pitchFamily="18" charset="0"/>
              </a:rPr>
              <a:t>Maslak</a:t>
            </a:r>
            <a:r>
              <a:rPr lang="en-US" sz="3200" dirty="0">
                <a:solidFill>
                  <a:schemeClr val="bg2"/>
                </a:solidFill>
                <a:latin typeface="Rockwell" panose="02060603020205020403" pitchFamily="18" charset="0"/>
              </a:rPr>
              <a:t>/Istanbul</a:t>
            </a:r>
          </a:p>
          <a:p>
            <a:r>
              <a:rPr lang="en-US" sz="3200" dirty="0">
                <a:solidFill>
                  <a:schemeClr val="bg2"/>
                </a:solidFill>
                <a:latin typeface="Rockwell" panose="02060603020205020403" pitchFamily="18" charset="0"/>
              </a:rPr>
              <a:t>bbf@itu.edu.tr</a:t>
            </a:r>
          </a:p>
          <a:p>
            <a:r>
              <a:rPr lang="en-US" sz="3200" dirty="0">
                <a:solidFill>
                  <a:schemeClr val="bg2"/>
                </a:solidFill>
                <a:latin typeface="Rockwell" panose="02060603020205020403" pitchFamily="18" charset="0"/>
              </a:rPr>
              <a:t>http://bm.itu.edu.tr</a:t>
            </a:r>
          </a:p>
        </p:txBody>
      </p:sp>
    </p:spTree>
    <p:extLst>
      <p:ext uri="{BB962C8B-B14F-4D97-AF65-F5344CB8AC3E}">
        <p14:creationId xmlns:p14="http://schemas.microsoft.com/office/powerpoint/2010/main" val="1101499162"/>
      </p:ext>
    </p:extLst>
  </p:cSld>
  <p:clrMap bg1="lt1" tx1="dk1" bg2="lt2" tx2="dk2" accent1="accent1" accent2="accent2" accent3="accent3" accent4="accent4" accent5="accent5" accent6="accent6" hlink="hlink" folHlink="folHlink"/>
  <p:sldLayoutIdLst>
    <p:sldLayoutId id="2147483688" r:id="rId1"/>
    <p:sldLayoutId id="2147483701" r:id="rId2"/>
  </p:sldLayoutIdLst>
  <p:txStyles>
    <p:titleStyle>
      <a:lvl1pPr algn="l" defTabSz="1117589" rtl="0" eaLnBrk="1" latinLnBrk="0" hangingPunct="1">
        <a:lnSpc>
          <a:spcPct val="90000"/>
        </a:lnSpc>
        <a:spcBef>
          <a:spcPct val="0"/>
        </a:spcBef>
        <a:buNone/>
        <a:defRPr sz="5378" kern="1200">
          <a:solidFill>
            <a:schemeClr val="tx1"/>
          </a:solidFill>
          <a:latin typeface="+mj-lt"/>
          <a:ea typeface="+mj-ea"/>
          <a:cs typeface="+mj-cs"/>
        </a:defRPr>
      </a:lvl1pPr>
    </p:titleStyle>
    <p:bodyStyle>
      <a:lvl1pPr marL="279397" indent="-279397" algn="l" defTabSz="1117589" rtl="0" eaLnBrk="1" latinLnBrk="0" hangingPunct="1">
        <a:lnSpc>
          <a:spcPct val="90000"/>
        </a:lnSpc>
        <a:spcBef>
          <a:spcPts val="1222"/>
        </a:spcBef>
        <a:buFont typeface="Arial"/>
        <a:buChar char="•"/>
        <a:defRPr sz="3422" kern="1200">
          <a:solidFill>
            <a:schemeClr val="tx1"/>
          </a:solidFill>
          <a:latin typeface="+mn-lt"/>
          <a:ea typeface="+mn-ea"/>
          <a:cs typeface="+mn-cs"/>
        </a:defRPr>
      </a:lvl1pPr>
      <a:lvl2pPr marL="838192" indent="-279397" algn="l" defTabSz="1117589" rtl="0" eaLnBrk="1" latinLnBrk="0" hangingPunct="1">
        <a:lnSpc>
          <a:spcPct val="90000"/>
        </a:lnSpc>
        <a:spcBef>
          <a:spcPts val="611"/>
        </a:spcBef>
        <a:buFont typeface="Arial"/>
        <a:buChar char="•"/>
        <a:defRPr sz="2933" kern="1200">
          <a:solidFill>
            <a:schemeClr val="tx1"/>
          </a:solidFill>
          <a:latin typeface="+mn-lt"/>
          <a:ea typeface="+mn-ea"/>
          <a:cs typeface="+mn-cs"/>
        </a:defRPr>
      </a:lvl2pPr>
      <a:lvl3pPr marL="1396986" indent="-279397" algn="l" defTabSz="1117589" rtl="0" eaLnBrk="1" latinLnBrk="0" hangingPunct="1">
        <a:lnSpc>
          <a:spcPct val="90000"/>
        </a:lnSpc>
        <a:spcBef>
          <a:spcPts val="611"/>
        </a:spcBef>
        <a:buFont typeface="Arial"/>
        <a:buChar char="•"/>
        <a:defRPr sz="2445" kern="1200">
          <a:solidFill>
            <a:schemeClr val="tx1"/>
          </a:solidFill>
          <a:latin typeface="+mn-lt"/>
          <a:ea typeface="+mn-ea"/>
          <a:cs typeface="+mn-cs"/>
        </a:defRPr>
      </a:lvl3pPr>
      <a:lvl4pPr marL="1955780" indent="-279397" algn="l" defTabSz="1117589" rtl="0" eaLnBrk="1" latinLnBrk="0" hangingPunct="1">
        <a:lnSpc>
          <a:spcPct val="90000"/>
        </a:lnSpc>
        <a:spcBef>
          <a:spcPts val="611"/>
        </a:spcBef>
        <a:buFont typeface="Arial"/>
        <a:buChar char="•"/>
        <a:defRPr sz="2200" kern="1200">
          <a:solidFill>
            <a:schemeClr val="tx1"/>
          </a:solidFill>
          <a:latin typeface="+mn-lt"/>
          <a:ea typeface="+mn-ea"/>
          <a:cs typeface="+mn-cs"/>
        </a:defRPr>
      </a:lvl4pPr>
      <a:lvl5pPr marL="2514574" indent="-279397" algn="l" defTabSz="1117589" rtl="0" eaLnBrk="1" latinLnBrk="0" hangingPunct="1">
        <a:lnSpc>
          <a:spcPct val="90000"/>
        </a:lnSpc>
        <a:spcBef>
          <a:spcPts val="611"/>
        </a:spcBef>
        <a:buFont typeface="Arial"/>
        <a:buChar char="•"/>
        <a:defRPr sz="2200" kern="1200">
          <a:solidFill>
            <a:schemeClr val="tx1"/>
          </a:solidFill>
          <a:latin typeface="+mn-lt"/>
          <a:ea typeface="+mn-ea"/>
          <a:cs typeface="+mn-cs"/>
        </a:defRPr>
      </a:lvl5pPr>
      <a:lvl6pPr marL="3073369" indent="-279397" algn="l" defTabSz="1117589" rtl="0" eaLnBrk="1" latinLnBrk="0" hangingPunct="1">
        <a:lnSpc>
          <a:spcPct val="90000"/>
        </a:lnSpc>
        <a:spcBef>
          <a:spcPts val="611"/>
        </a:spcBef>
        <a:buFont typeface="Arial"/>
        <a:buChar char="•"/>
        <a:defRPr sz="2200" kern="1200">
          <a:solidFill>
            <a:schemeClr val="tx1"/>
          </a:solidFill>
          <a:latin typeface="+mn-lt"/>
          <a:ea typeface="+mn-ea"/>
          <a:cs typeface="+mn-cs"/>
        </a:defRPr>
      </a:lvl6pPr>
      <a:lvl7pPr marL="3632163" indent="-279397" algn="l" defTabSz="1117589" rtl="0" eaLnBrk="1" latinLnBrk="0" hangingPunct="1">
        <a:lnSpc>
          <a:spcPct val="90000"/>
        </a:lnSpc>
        <a:spcBef>
          <a:spcPts val="611"/>
        </a:spcBef>
        <a:buFont typeface="Arial"/>
        <a:buChar char="•"/>
        <a:defRPr sz="2200" kern="1200">
          <a:solidFill>
            <a:schemeClr val="tx1"/>
          </a:solidFill>
          <a:latin typeface="+mn-lt"/>
          <a:ea typeface="+mn-ea"/>
          <a:cs typeface="+mn-cs"/>
        </a:defRPr>
      </a:lvl7pPr>
      <a:lvl8pPr marL="4190958" indent="-279397" algn="l" defTabSz="1117589" rtl="0" eaLnBrk="1" latinLnBrk="0" hangingPunct="1">
        <a:lnSpc>
          <a:spcPct val="90000"/>
        </a:lnSpc>
        <a:spcBef>
          <a:spcPts val="611"/>
        </a:spcBef>
        <a:buFont typeface="Arial"/>
        <a:buChar char="•"/>
        <a:defRPr sz="2200" kern="1200">
          <a:solidFill>
            <a:schemeClr val="tx1"/>
          </a:solidFill>
          <a:latin typeface="+mn-lt"/>
          <a:ea typeface="+mn-ea"/>
          <a:cs typeface="+mn-cs"/>
        </a:defRPr>
      </a:lvl8pPr>
      <a:lvl9pPr marL="4749752" indent="-279397" algn="l" defTabSz="1117589" rtl="0" eaLnBrk="1" latinLnBrk="0" hangingPunct="1">
        <a:lnSpc>
          <a:spcPct val="90000"/>
        </a:lnSpc>
        <a:spcBef>
          <a:spcPts val="611"/>
        </a:spcBef>
        <a:buFont typeface="Arial"/>
        <a:buChar char="•"/>
        <a:defRPr sz="2200" kern="1200">
          <a:solidFill>
            <a:schemeClr val="tx1"/>
          </a:solidFill>
          <a:latin typeface="+mn-lt"/>
          <a:ea typeface="+mn-ea"/>
          <a:cs typeface="+mn-cs"/>
        </a:defRPr>
      </a:lvl9pPr>
    </p:bodyStyle>
    <p:otherStyle>
      <a:defPPr>
        <a:defRPr lang="en-US"/>
      </a:defPPr>
      <a:lvl1pPr marL="0" algn="l" defTabSz="1117589" rtl="0" eaLnBrk="1" latinLnBrk="0" hangingPunct="1">
        <a:defRPr sz="2200" kern="1200">
          <a:solidFill>
            <a:schemeClr val="tx1"/>
          </a:solidFill>
          <a:latin typeface="+mn-lt"/>
          <a:ea typeface="+mn-ea"/>
          <a:cs typeface="+mn-cs"/>
        </a:defRPr>
      </a:lvl1pPr>
      <a:lvl2pPr marL="558795" algn="l" defTabSz="1117589" rtl="0" eaLnBrk="1" latinLnBrk="0" hangingPunct="1">
        <a:defRPr sz="2200" kern="1200">
          <a:solidFill>
            <a:schemeClr val="tx1"/>
          </a:solidFill>
          <a:latin typeface="+mn-lt"/>
          <a:ea typeface="+mn-ea"/>
          <a:cs typeface="+mn-cs"/>
        </a:defRPr>
      </a:lvl2pPr>
      <a:lvl3pPr marL="1117589" algn="l" defTabSz="1117589" rtl="0" eaLnBrk="1" latinLnBrk="0" hangingPunct="1">
        <a:defRPr sz="2200" kern="1200">
          <a:solidFill>
            <a:schemeClr val="tx1"/>
          </a:solidFill>
          <a:latin typeface="+mn-lt"/>
          <a:ea typeface="+mn-ea"/>
          <a:cs typeface="+mn-cs"/>
        </a:defRPr>
      </a:lvl3pPr>
      <a:lvl4pPr marL="1676383" algn="l" defTabSz="1117589" rtl="0" eaLnBrk="1" latinLnBrk="0" hangingPunct="1">
        <a:defRPr sz="2200" kern="1200">
          <a:solidFill>
            <a:schemeClr val="tx1"/>
          </a:solidFill>
          <a:latin typeface="+mn-lt"/>
          <a:ea typeface="+mn-ea"/>
          <a:cs typeface="+mn-cs"/>
        </a:defRPr>
      </a:lvl4pPr>
      <a:lvl5pPr marL="2235178" algn="l" defTabSz="1117589" rtl="0" eaLnBrk="1" latinLnBrk="0" hangingPunct="1">
        <a:defRPr sz="2200" kern="1200">
          <a:solidFill>
            <a:schemeClr val="tx1"/>
          </a:solidFill>
          <a:latin typeface="+mn-lt"/>
          <a:ea typeface="+mn-ea"/>
          <a:cs typeface="+mn-cs"/>
        </a:defRPr>
      </a:lvl5pPr>
      <a:lvl6pPr marL="2793972" algn="l" defTabSz="1117589" rtl="0" eaLnBrk="1" latinLnBrk="0" hangingPunct="1">
        <a:defRPr sz="2200" kern="1200">
          <a:solidFill>
            <a:schemeClr val="tx1"/>
          </a:solidFill>
          <a:latin typeface="+mn-lt"/>
          <a:ea typeface="+mn-ea"/>
          <a:cs typeface="+mn-cs"/>
        </a:defRPr>
      </a:lvl6pPr>
      <a:lvl7pPr marL="3352767" algn="l" defTabSz="1117589" rtl="0" eaLnBrk="1" latinLnBrk="0" hangingPunct="1">
        <a:defRPr sz="2200" kern="1200">
          <a:solidFill>
            <a:schemeClr val="tx1"/>
          </a:solidFill>
          <a:latin typeface="+mn-lt"/>
          <a:ea typeface="+mn-ea"/>
          <a:cs typeface="+mn-cs"/>
        </a:defRPr>
      </a:lvl7pPr>
      <a:lvl8pPr marL="3911560" algn="l" defTabSz="1117589" rtl="0" eaLnBrk="1" latinLnBrk="0" hangingPunct="1">
        <a:defRPr sz="2200" kern="1200">
          <a:solidFill>
            <a:schemeClr val="tx1"/>
          </a:solidFill>
          <a:latin typeface="+mn-lt"/>
          <a:ea typeface="+mn-ea"/>
          <a:cs typeface="+mn-cs"/>
        </a:defRPr>
      </a:lvl8pPr>
      <a:lvl9pPr marL="4470354" algn="l" defTabSz="1117589" rtl="0" eaLnBrk="1" latinLnBrk="0" hangingPunct="1">
        <a:defRPr sz="2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bwMode="auto">
          <a:xfrm>
            <a:off x="775335" y="15706984"/>
            <a:ext cx="8968740" cy="0"/>
          </a:xfrm>
          <a:prstGeom prst="line">
            <a:avLst/>
          </a:prstGeom>
          <a:noFill/>
          <a:ln w="25400" cap="flat" cmpd="sng" algn="ctr">
            <a:solidFill>
              <a:schemeClr val="tx1"/>
            </a:solidFill>
            <a:prstDash val="dash"/>
            <a:round/>
            <a:headEnd type="none" w="med" len="med"/>
            <a:tailEnd type="none" w="med" len="med"/>
          </a:ln>
          <a:effectLst/>
        </p:spPr>
      </p:cxnSp>
      <p:sp>
        <p:nvSpPr>
          <p:cNvPr id="14" name="Freeform 13"/>
          <p:cNvSpPr/>
          <p:nvPr/>
        </p:nvSpPr>
        <p:spPr>
          <a:xfrm>
            <a:off x="16081810" y="14078078"/>
            <a:ext cx="228467" cy="1052115"/>
          </a:xfrm>
          <a:custGeom>
            <a:avLst/>
            <a:gdLst>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72768 h 1645920"/>
              <a:gd name="connsiteX5" fmla="*/ 65837 w 376733"/>
              <a:gd name="connsiteY5" fmla="*/ 1572768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72768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94713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87397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91055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71154 w 376733"/>
              <a:gd name="connsiteY5" fmla="*/ 1564474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87365"/>
              <a:gd name="connsiteY0" fmla="*/ 0 h 1645920"/>
              <a:gd name="connsiteX1" fmla="*/ 0 w 387365"/>
              <a:gd name="connsiteY1" fmla="*/ 0 h 1645920"/>
              <a:gd name="connsiteX2" fmla="*/ 0 w 387365"/>
              <a:gd name="connsiteY2" fmla="*/ 1645920 h 1645920"/>
              <a:gd name="connsiteX3" fmla="*/ 376733 w 387365"/>
              <a:gd name="connsiteY3" fmla="*/ 1645920 h 1645920"/>
              <a:gd name="connsiteX4" fmla="*/ 387365 w 387365"/>
              <a:gd name="connsiteY4" fmla="*/ 1564475 h 1645920"/>
              <a:gd name="connsiteX5" fmla="*/ 71154 w 387365"/>
              <a:gd name="connsiteY5" fmla="*/ 1564474 h 1645920"/>
              <a:gd name="connsiteX6" fmla="*/ 65837 w 387365"/>
              <a:gd name="connsiteY6" fmla="*/ 58521 h 1645920"/>
              <a:gd name="connsiteX7" fmla="*/ 336499 w 387365"/>
              <a:gd name="connsiteY7" fmla="*/ 58521 h 1645920"/>
              <a:gd name="connsiteX8" fmla="*/ 336499 w 387365"/>
              <a:gd name="connsiteY8" fmla="*/ 0 h 1645920"/>
              <a:gd name="connsiteX0" fmla="*/ 336499 w 405611"/>
              <a:gd name="connsiteY0" fmla="*/ 0 h 1645920"/>
              <a:gd name="connsiteX1" fmla="*/ 0 w 405611"/>
              <a:gd name="connsiteY1" fmla="*/ 0 h 1645920"/>
              <a:gd name="connsiteX2" fmla="*/ 0 w 405611"/>
              <a:gd name="connsiteY2" fmla="*/ 1645920 h 1645920"/>
              <a:gd name="connsiteX3" fmla="*/ 376733 w 405611"/>
              <a:gd name="connsiteY3" fmla="*/ 1645920 h 1645920"/>
              <a:gd name="connsiteX4" fmla="*/ 387365 w 405611"/>
              <a:gd name="connsiteY4" fmla="*/ 1564475 h 1645920"/>
              <a:gd name="connsiteX5" fmla="*/ 71154 w 405611"/>
              <a:gd name="connsiteY5" fmla="*/ 1564474 h 1645920"/>
              <a:gd name="connsiteX6" fmla="*/ 65837 w 405611"/>
              <a:gd name="connsiteY6" fmla="*/ 58521 h 1645920"/>
              <a:gd name="connsiteX7" fmla="*/ 405611 w 405611"/>
              <a:gd name="connsiteY7" fmla="*/ 63838 h 1645920"/>
              <a:gd name="connsiteX8" fmla="*/ 336499 w 405611"/>
              <a:gd name="connsiteY8" fmla="*/ 0 h 1645920"/>
              <a:gd name="connsiteX0" fmla="*/ 400294 w 405611"/>
              <a:gd name="connsiteY0" fmla="*/ 0 h 1651236"/>
              <a:gd name="connsiteX1" fmla="*/ 0 w 405611"/>
              <a:gd name="connsiteY1" fmla="*/ 5316 h 1651236"/>
              <a:gd name="connsiteX2" fmla="*/ 0 w 405611"/>
              <a:gd name="connsiteY2" fmla="*/ 1651236 h 1651236"/>
              <a:gd name="connsiteX3" fmla="*/ 376733 w 405611"/>
              <a:gd name="connsiteY3" fmla="*/ 165123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403314 w 405611"/>
              <a:gd name="connsiteY3" fmla="*/ 165123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71490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8736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44886"/>
              <a:gd name="connsiteX1" fmla="*/ 0 w 405611"/>
              <a:gd name="connsiteY1" fmla="*/ 5316 h 1644886"/>
              <a:gd name="connsiteX2" fmla="*/ 0 w 405611"/>
              <a:gd name="connsiteY2" fmla="*/ 1644886 h 1644886"/>
              <a:gd name="connsiteX3" fmla="*/ 387439 w 405611"/>
              <a:gd name="connsiteY3" fmla="*/ 1644886 h 1644886"/>
              <a:gd name="connsiteX4" fmla="*/ 387365 w 405611"/>
              <a:gd name="connsiteY4" fmla="*/ 1566616 h 1644886"/>
              <a:gd name="connsiteX5" fmla="*/ 71154 w 405611"/>
              <a:gd name="connsiteY5" fmla="*/ 1569790 h 1644886"/>
              <a:gd name="connsiteX6" fmla="*/ 65837 w 405611"/>
              <a:gd name="connsiteY6" fmla="*/ 63837 h 1644886"/>
              <a:gd name="connsiteX7" fmla="*/ 405611 w 405611"/>
              <a:gd name="connsiteY7" fmla="*/ 69154 h 1644886"/>
              <a:gd name="connsiteX8" fmla="*/ 400294 w 405611"/>
              <a:gd name="connsiteY8" fmla="*/ 0 h 1644886"/>
              <a:gd name="connsiteX0" fmla="*/ 400294 w 400294"/>
              <a:gd name="connsiteY0" fmla="*/ 0 h 1644886"/>
              <a:gd name="connsiteX1" fmla="*/ 0 w 400294"/>
              <a:gd name="connsiteY1" fmla="*/ 5316 h 1644886"/>
              <a:gd name="connsiteX2" fmla="*/ 0 w 400294"/>
              <a:gd name="connsiteY2" fmla="*/ 1644886 h 1644886"/>
              <a:gd name="connsiteX3" fmla="*/ 387439 w 400294"/>
              <a:gd name="connsiteY3" fmla="*/ 1644886 h 1644886"/>
              <a:gd name="connsiteX4" fmla="*/ 387365 w 400294"/>
              <a:gd name="connsiteY4" fmla="*/ 1566616 h 1644886"/>
              <a:gd name="connsiteX5" fmla="*/ 71154 w 400294"/>
              <a:gd name="connsiteY5" fmla="*/ 1569790 h 1644886"/>
              <a:gd name="connsiteX6" fmla="*/ 65837 w 400294"/>
              <a:gd name="connsiteY6" fmla="*/ 63837 h 1644886"/>
              <a:gd name="connsiteX7" fmla="*/ 386561 w 400294"/>
              <a:gd name="connsiteY7" fmla="*/ 78679 h 1644886"/>
              <a:gd name="connsiteX8" fmla="*/ 400294 w 400294"/>
              <a:gd name="connsiteY8" fmla="*/ 0 h 1644886"/>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60662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414236"/>
              <a:gd name="connsiteY0" fmla="*/ 0 h 1641711"/>
              <a:gd name="connsiteX1" fmla="*/ 0 w 414236"/>
              <a:gd name="connsiteY1" fmla="*/ 2141 h 1641711"/>
              <a:gd name="connsiteX2" fmla="*/ 0 w 414236"/>
              <a:gd name="connsiteY2" fmla="*/ 1641711 h 1641711"/>
              <a:gd name="connsiteX3" fmla="*/ 387439 w 414236"/>
              <a:gd name="connsiteY3" fmla="*/ 1641711 h 1641711"/>
              <a:gd name="connsiteX4" fmla="*/ 379172 w 414236"/>
              <a:gd name="connsiteY4" fmla="*/ 1600163 h 1641711"/>
              <a:gd name="connsiteX5" fmla="*/ 387365 w 414236"/>
              <a:gd name="connsiteY5" fmla="*/ 1563441 h 1641711"/>
              <a:gd name="connsiteX6" fmla="*/ 71154 w 414236"/>
              <a:gd name="connsiteY6" fmla="*/ 1566615 h 1641711"/>
              <a:gd name="connsiteX7" fmla="*/ 65837 w 414236"/>
              <a:gd name="connsiteY7" fmla="*/ 76537 h 1641711"/>
              <a:gd name="connsiteX8" fmla="*/ 386561 w 414236"/>
              <a:gd name="connsiteY8" fmla="*/ 75504 h 1641711"/>
              <a:gd name="connsiteX9" fmla="*/ 384419 w 414236"/>
              <a:gd name="connsiteY9" fmla="*/ 0 h 1641711"/>
              <a:gd name="connsiteX0" fmla="*/ 384419 w 431494"/>
              <a:gd name="connsiteY0" fmla="*/ 0 h 1641711"/>
              <a:gd name="connsiteX1" fmla="*/ 0 w 431494"/>
              <a:gd name="connsiteY1" fmla="*/ 2141 h 1641711"/>
              <a:gd name="connsiteX2" fmla="*/ 0 w 431494"/>
              <a:gd name="connsiteY2" fmla="*/ 1641711 h 1641711"/>
              <a:gd name="connsiteX3" fmla="*/ 387439 w 431494"/>
              <a:gd name="connsiteY3" fmla="*/ 1641711 h 1641711"/>
              <a:gd name="connsiteX4" fmla="*/ 387365 w 431494"/>
              <a:gd name="connsiteY4" fmla="*/ 1563441 h 1641711"/>
              <a:gd name="connsiteX5" fmla="*/ 71154 w 431494"/>
              <a:gd name="connsiteY5" fmla="*/ 1566615 h 1641711"/>
              <a:gd name="connsiteX6" fmla="*/ 65837 w 431494"/>
              <a:gd name="connsiteY6" fmla="*/ 76537 h 1641711"/>
              <a:gd name="connsiteX7" fmla="*/ 386561 w 431494"/>
              <a:gd name="connsiteY7" fmla="*/ 75504 h 1641711"/>
              <a:gd name="connsiteX8" fmla="*/ 384419 w 431494"/>
              <a:gd name="connsiteY8" fmla="*/ 0 h 1641711"/>
              <a:gd name="connsiteX0" fmla="*/ 384419 w 409039"/>
              <a:gd name="connsiteY0" fmla="*/ 0 h 1642067"/>
              <a:gd name="connsiteX1" fmla="*/ 0 w 409039"/>
              <a:gd name="connsiteY1" fmla="*/ 2141 h 1642067"/>
              <a:gd name="connsiteX2" fmla="*/ 0 w 409039"/>
              <a:gd name="connsiteY2" fmla="*/ 1641711 h 1642067"/>
              <a:gd name="connsiteX3" fmla="*/ 387439 w 409039"/>
              <a:gd name="connsiteY3" fmla="*/ 1641711 h 1642067"/>
              <a:gd name="connsiteX4" fmla="*/ 387365 w 409039"/>
              <a:gd name="connsiteY4" fmla="*/ 1563441 h 1642067"/>
              <a:gd name="connsiteX5" fmla="*/ 71154 w 409039"/>
              <a:gd name="connsiteY5" fmla="*/ 1566615 h 1642067"/>
              <a:gd name="connsiteX6" fmla="*/ 65837 w 409039"/>
              <a:gd name="connsiteY6" fmla="*/ 76537 h 1642067"/>
              <a:gd name="connsiteX7" fmla="*/ 386561 w 409039"/>
              <a:gd name="connsiteY7" fmla="*/ 75504 h 1642067"/>
              <a:gd name="connsiteX8" fmla="*/ 384419 w 409039"/>
              <a:gd name="connsiteY8" fmla="*/ 0 h 1642067"/>
              <a:gd name="connsiteX0" fmla="*/ 384419 w 410804"/>
              <a:gd name="connsiteY0" fmla="*/ 0 h 1641711"/>
              <a:gd name="connsiteX1" fmla="*/ 0 w 410804"/>
              <a:gd name="connsiteY1" fmla="*/ 2141 h 1641711"/>
              <a:gd name="connsiteX2" fmla="*/ 0 w 410804"/>
              <a:gd name="connsiteY2" fmla="*/ 1641711 h 1641711"/>
              <a:gd name="connsiteX3" fmla="*/ 387439 w 410804"/>
              <a:gd name="connsiteY3" fmla="*/ 1641711 h 1641711"/>
              <a:gd name="connsiteX4" fmla="*/ 387365 w 410804"/>
              <a:gd name="connsiteY4" fmla="*/ 1563441 h 1641711"/>
              <a:gd name="connsiteX5" fmla="*/ 71154 w 410804"/>
              <a:gd name="connsiteY5" fmla="*/ 1566615 h 1641711"/>
              <a:gd name="connsiteX6" fmla="*/ 65837 w 410804"/>
              <a:gd name="connsiteY6" fmla="*/ 76537 h 1641711"/>
              <a:gd name="connsiteX7" fmla="*/ 386561 w 410804"/>
              <a:gd name="connsiteY7" fmla="*/ 75504 h 1641711"/>
              <a:gd name="connsiteX8" fmla="*/ 384419 w 410804"/>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400294 w 400294"/>
              <a:gd name="connsiteY0" fmla="*/ 0 h 1644886"/>
              <a:gd name="connsiteX1" fmla="*/ 0 w 400294"/>
              <a:gd name="connsiteY1" fmla="*/ 5316 h 1644886"/>
              <a:gd name="connsiteX2" fmla="*/ 0 w 400294"/>
              <a:gd name="connsiteY2" fmla="*/ 1644886 h 1644886"/>
              <a:gd name="connsiteX3" fmla="*/ 387439 w 400294"/>
              <a:gd name="connsiteY3" fmla="*/ 1644886 h 1644886"/>
              <a:gd name="connsiteX4" fmla="*/ 387365 w 400294"/>
              <a:gd name="connsiteY4" fmla="*/ 1566616 h 1644886"/>
              <a:gd name="connsiteX5" fmla="*/ 71154 w 400294"/>
              <a:gd name="connsiteY5" fmla="*/ 1569790 h 1644886"/>
              <a:gd name="connsiteX6" fmla="*/ 65837 w 400294"/>
              <a:gd name="connsiteY6" fmla="*/ 79712 h 1644886"/>
              <a:gd name="connsiteX7" fmla="*/ 386561 w 400294"/>
              <a:gd name="connsiteY7" fmla="*/ 78679 h 1644886"/>
              <a:gd name="connsiteX8" fmla="*/ 400294 w 400294"/>
              <a:gd name="connsiteY8" fmla="*/ 0 h 1644886"/>
              <a:gd name="connsiteX0" fmla="*/ 37806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7806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7439" h="1641711">
                <a:moveTo>
                  <a:pt x="384419" y="0"/>
                </a:moveTo>
                <a:lnTo>
                  <a:pt x="0" y="2141"/>
                </a:lnTo>
                <a:lnTo>
                  <a:pt x="0" y="1641711"/>
                </a:lnTo>
                <a:lnTo>
                  <a:pt x="387439" y="1641711"/>
                </a:lnTo>
                <a:cubicBezTo>
                  <a:pt x="387414" y="1615621"/>
                  <a:pt x="387390" y="1589531"/>
                  <a:pt x="387365" y="1563441"/>
                </a:cubicBezTo>
                <a:lnTo>
                  <a:pt x="71154" y="1566615"/>
                </a:lnTo>
                <a:cubicBezTo>
                  <a:pt x="68495" y="821576"/>
                  <a:pt x="68495" y="821576"/>
                  <a:pt x="65837" y="76537"/>
                </a:cubicBezTo>
                <a:lnTo>
                  <a:pt x="386561" y="75504"/>
                </a:lnTo>
                <a:lnTo>
                  <a:pt x="384419"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6652" dirty="0"/>
          </a:p>
        </p:txBody>
      </p:sp>
      <p:sp>
        <p:nvSpPr>
          <p:cNvPr id="15" name="Freeform 14"/>
          <p:cNvSpPr/>
          <p:nvPr/>
        </p:nvSpPr>
        <p:spPr>
          <a:xfrm rot="10800000">
            <a:off x="18212235" y="14094088"/>
            <a:ext cx="228467" cy="1052116"/>
          </a:xfrm>
          <a:custGeom>
            <a:avLst/>
            <a:gdLst>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72768 h 1645920"/>
              <a:gd name="connsiteX5" fmla="*/ 65837 w 376733"/>
              <a:gd name="connsiteY5" fmla="*/ 1572768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72768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94713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87397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91055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71154 w 376733"/>
              <a:gd name="connsiteY5" fmla="*/ 1564474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87365"/>
              <a:gd name="connsiteY0" fmla="*/ 0 h 1645920"/>
              <a:gd name="connsiteX1" fmla="*/ 0 w 387365"/>
              <a:gd name="connsiteY1" fmla="*/ 0 h 1645920"/>
              <a:gd name="connsiteX2" fmla="*/ 0 w 387365"/>
              <a:gd name="connsiteY2" fmla="*/ 1645920 h 1645920"/>
              <a:gd name="connsiteX3" fmla="*/ 376733 w 387365"/>
              <a:gd name="connsiteY3" fmla="*/ 1645920 h 1645920"/>
              <a:gd name="connsiteX4" fmla="*/ 387365 w 387365"/>
              <a:gd name="connsiteY4" fmla="*/ 1564475 h 1645920"/>
              <a:gd name="connsiteX5" fmla="*/ 71154 w 387365"/>
              <a:gd name="connsiteY5" fmla="*/ 1564474 h 1645920"/>
              <a:gd name="connsiteX6" fmla="*/ 65837 w 387365"/>
              <a:gd name="connsiteY6" fmla="*/ 58521 h 1645920"/>
              <a:gd name="connsiteX7" fmla="*/ 336499 w 387365"/>
              <a:gd name="connsiteY7" fmla="*/ 58521 h 1645920"/>
              <a:gd name="connsiteX8" fmla="*/ 336499 w 387365"/>
              <a:gd name="connsiteY8" fmla="*/ 0 h 1645920"/>
              <a:gd name="connsiteX0" fmla="*/ 336499 w 405611"/>
              <a:gd name="connsiteY0" fmla="*/ 0 h 1645920"/>
              <a:gd name="connsiteX1" fmla="*/ 0 w 405611"/>
              <a:gd name="connsiteY1" fmla="*/ 0 h 1645920"/>
              <a:gd name="connsiteX2" fmla="*/ 0 w 405611"/>
              <a:gd name="connsiteY2" fmla="*/ 1645920 h 1645920"/>
              <a:gd name="connsiteX3" fmla="*/ 376733 w 405611"/>
              <a:gd name="connsiteY3" fmla="*/ 1645920 h 1645920"/>
              <a:gd name="connsiteX4" fmla="*/ 387365 w 405611"/>
              <a:gd name="connsiteY4" fmla="*/ 1564475 h 1645920"/>
              <a:gd name="connsiteX5" fmla="*/ 71154 w 405611"/>
              <a:gd name="connsiteY5" fmla="*/ 1564474 h 1645920"/>
              <a:gd name="connsiteX6" fmla="*/ 65837 w 405611"/>
              <a:gd name="connsiteY6" fmla="*/ 58521 h 1645920"/>
              <a:gd name="connsiteX7" fmla="*/ 405611 w 405611"/>
              <a:gd name="connsiteY7" fmla="*/ 63838 h 1645920"/>
              <a:gd name="connsiteX8" fmla="*/ 336499 w 405611"/>
              <a:gd name="connsiteY8" fmla="*/ 0 h 1645920"/>
              <a:gd name="connsiteX0" fmla="*/ 400294 w 405611"/>
              <a:gd name="connsiteY0" fmla="*/ 0 h 1651236"/>
              <a:gd name="connsiteX1" fmla="*/ 0 w 405611"/>
              <a:gd name="connsiteY1" fmla="*/ 5316 h 1651236"/>
              <a:gd name="connsiteX2" fmla="*/ 0 w 405611"/>
              <a:gd name="connsiteY2" fmla="*/ 1651236 h 1651236"/>
              <a:gd name="connsiteX3" fmla="*/ 376733 w 405611"/>
              <a:gd name="connsiteY3" fmla="*/ 165123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403314 w 405611"/>
              <a:gd name="connsiteY3" fmla="*/ 165123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71490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8736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44886"/>
              <a:gd name="connsiteX1" fmla="*/ 0 w 405611"/>
              <a:gd name="connsiteY1" fmla="*/ 5316 h 1644886"/>
              <a:gd name="connsiteX2" fmla="*/ 0 w 405611"/>
              <a:gd name="connsiteY2" fmla="*/ 1644886 h 1644886"/>
              <a:gd name="connsiteX3" fmla="*/ 387439 w 405611"/>
              <a:gd name="connsiteY3" fmla="*/ 1644886 h 1644886"/>
              <a:gd name="connsiteX4" fmla="*/ 387365 w 405611"/>
              <a:gd name="connsiteY4" fmla="*/ 1566616 h 1644886"/>
              <a:gd name="connsiteX5" fmla="*/ 71154 w 405611"/>
              <a:gd name="connsiteY5" fmla="*/ 1569790 h 1644886"/>
              <a:gd name="connsiteX6" fmla="*/ 65837 w 405611"/>
              <a:gd name="connsiteY6" fmla="*/ 63837 h 1644886"/>
              <a:gd name="connsiteX7" fmla="*/ 405611 w 405611"/>
              <a:gd name="connsiteY7" fmla="*/ 69154 h 1644886"/>
              <a:gd name="connsiteX8" fmla="*/ 400294 w 405611"/>
              <a:gd name="connsiteY8" fmla="*/ 0 h 1644886"/>
              <a:gd name="connsiteX0" fmla="*/ 400294 w 400294"/>
              <a:gd name="connsiteY0" fmla="*/ 0 h 1644886"/>
              <a:gd name="connsiteX1" fmla="*/ 0 w 400294"/>
              <a:gd name="connsiteY1" fmla="*/ 5316 h 1644886"/>
              <a:gd name="connsiteX2" fmla="*/ 0 w 400294"/>
              <a:gd name="connsiteY2" fmla="*/ 1644886 h 1644886"/>
              <a:gd name="connsiteX3" fmla="*/ 387439 w 400294"/>
              <a:gd name="connsiteY3" fmla="*/ 1644886 h 1644886"/>
              <a:gd name="connsiteX4" fmla="*/ 387365 w 400294"/>
              <a:gd name="connsiteY4" fmla="*/ 1566616 h 1644886"/>
              <a:gd name="connsiteX5" fmla="*/ 71154 w 400294"/>
              <a:gd name="connsiteY5" fmla="*/ 1569790 h 1644886"/>
              <a:gd name="connsiteX6" fmla="*/ 65837 w 400294"/>
              <a:gd name="connsiteY6" fmla="*/ 63837 h 1644886"/>
              <a:gd name="connsiteX7" fmla="*/ 386561 w 400294"/>
              <a:gd name="connsiteY7" fmla="*/ 78679 h 1644886"/>
              <a:gd name="connsiteX8" fmla="*/ 400294 w 400294"/>
              <a:gd name="connsiteY8" fmla="*/ 0 h 1644886"/>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60662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414236"/>
              <a:gd name="connsiteY0" fmla="*/ 0 h 1641711"/>
              <a:gd name="connsiteX1" fmla="*/ 0 w 414236"/>
              <a:gd name="connsiteY1" fmla="*/ 2141 h 1641711"/>
              <a:gd name="connsiteX2" fmla="*/ 0 w 414236"/>
              <a:gd name="connsiteY2" fmla="*/ 1641711 h 1641711"/>
              <a:gd name="connsiteX3" fmla="*/ 387439 w 414236"/>
              <a:gd name="connsiteY3" fmla="*/ 1641711 h 1641711"/>
              <a:gd name="connsiteX4" fmla="*/ 379172 w 414236"/>
              <a:gd name="connsiteY4" fmla="*/ 1600163 h 1641711"/>
              <a:gd name="connsiteX5" fmla="*/ 387365 w 414236"/>
              <a:gd name="connsiteY5" fmla="*/ 1563441 h 1641711"/>
              <a:gd name="connsiteX6" fmla="*/ 71154 w 414236"/>
              <a:gd name="connsiteY6" fmla="*/ 1566615 h 1641711"/>
              <a:gd name="connsiteX7" fmla="*/ 65837 w 414236"/>
              <a:gd name="connsiteY7" fmla="*/ 76537 h 1641711"/>
              <a:gd name="connsiteX8" fmla="*/ 386561 w 414236"/>
              <a:gd name="connsiteY8" fmla="*/ 75504 h 1641711"/>
              <a:gd name="connsiteX9" fmla="*/ 384419 w 414236"/>
              <a:gd name="connsiteY9" fmla="*/ 0 h 1641711"/>
              <a:gd name="connsiteX0" fmla="*/ 384419 w 431494"/>
              <a:gd name="connsiteY0" fmla="*/ 0 h 1641711"/>
              <a:gd name="connsiteX1" fmla="*/ 0 w 431494"/>
              <a:gd name="connsiteY1" fmla="*/ 2141 h 1641711"/>
              <a:gd name="connsiteX2" fmla="*/ 0 w 431494"/>
              <a:gd name="connsiteY2" fmla="*/ 1641711 h 1641711"/>
              <a:gd name="connsiteX3" fmla="*/ 387439 w 431494"/>
              <a:gd name="connsiteY3" fmla="*/ 1641711 h 1641711"/>
              <a:gd name="connsiteX4" fmla="*/ 387365 w 431494"/>
              <a:gd name="connsiteY4" fmla="*/ 1563441 h 1641711"/>
              <a:gd name="connsiteX5" fmla="*/ 71154 w 431494"/>
              <a:gd name="connsiteY5" fmla="*/ 1566615 h 1641711"/>
              <a:gd name="connsiteX6" fmla="*/ 65837 w 431494"/>
              <a:gd name="connsiteY6" fmla="*/ 76537 h 1641711"/>
              <a:gd name="connsiteX7" fmla="*/ 386561 w 431494"/>
              <a:gd name="connsiteY7" fmla="*/ 75504 h 1641711"/>
              <a:gd name="connsiteX8" fmla="*/ 384419 w 431494"/>
              <a:gd name="connsiteY8" fmla="*/ 0 h 1641711"/>
              <a:gd name="connsiteX0" fmla="*/ 384419 w 409039"/>
              <a:gd name="connsiteY0" fmla="*/ 0 h 1642067"/>
              <a:gd name="connsiteX1" fmla="*/ 0 w 409039"/>
              <a:gd name="connsiteY1" fmla="*/ 2141 h 1642067"/>
              <a:gd name="connsiteX2" fmla="*/ 0 w 409039"/>
              <a:gd name="connsiteY2" fmla="*/ 1641711 h 1642067"/>
              <a:gd name="connsiteX3" fmla="*/ 387439 w 409039"/>
              <a:gd name="connsiteY3" fmla="*/ 1641711 h 1642067"/>
              <a:gd name="connsiteX4" fmla="*/ 387365 w 409039"/>
              <a:gd name="connsiteY4" fmla="*/ 1563441 h 1642067"/>
              <a:gd name="connsiteX5" fmla="*/ 71154 w 409039"/>
              <a:gd name="connsiteY5" fmla="*/ 1566615 h 1642067"/>
              <a:gd name="connsiteX6" fmla="*/ 65837 w 409039"/>
              <a:gd name="connsiteY6" fmla="*/ 76537 h 1642067"/>
              <a:gd name="connsiteX7" fmla="*/ 386561 w 409039"/>
              <a:gd name="connsiteY7" fmla="*/ 75504 h 1642067"/>
              <a:gd name="connsiteX8" fmla="*/ 384419 w 409039"/>
              <a:gd name="connsiteY8" fmla="*/ 0 h 1642067"/>
              <a:gd name="connsiteX0" fmla="*/ 384419 w 410804"/>
              <a:gd name="connsiteY0" fmla="*/ 0 h 1641711"/>
              <a:gd name="connsiteX1" fmla="*/ 0 w 410804"/>
              <a:gd name="connsiteY1" fmla="*/ 2141 h 1641711"/>
              <a:gd name="connsiteX2" fmla="*/ 0 w 410804"/>
              <a:gd name="connsiteY2" fmla="*/ 1641711 h 1641711"/>
              <a:gd name="connsiteX3" fmla="*/ 387439 w 410804"/>
              <a:gd name="connsiteY3" fmla="*/ 1641711 h 1641711"/>
              <a:gd name="connsiteX4" fmla="*/ 387365 w 410804"/>
              <a:gd name="connsiteY4" fmla="*/ 1563441 h 1641711"/>
              <a:gd name="connsiteX5" fmla="*/ 71154 w 410804"/>
              <a:gd name="connsiteY5" fmla="*/ 1566615 h 1641711"/>
              <a:gd name="connsiteX6" fmla="*/ 65837 w 410804"/>
              <a:gd name="connsiteY6" fmla="*/ 76537 h 1641711"/>
              <a:gd name="connsiteX7" fmla="*/ 386561 w 410804"/>
              <a:gd name="connsiteY7" fmla="*/ 75504 h 1641711"/>
              <a:gd name="connsiteX8" fmla="*/ 384419 w 410804"/>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400294 w 400294"/>
              <a:gd name="connsiteY0" fmla="*/ 0 h 1644886"/>
              <a:gd name="connsiteX1" fmla="*/ 0 w 400294"/>
              <a:gd name="connsiteY1" fmla="*/ 5316 h 1644886"/>
              <a:gd name="connsiteX2" fmla="*/ 0 w 400294"/>
              <a:gd name="connsiteY2" fmla="*/ 1644886 h 1644886"/>
              <a:gd name="connsiteX3" fmla="*/ 387439 w 400294"/>
              <a:gd name="connsiteY3" fmla="*/ 1644886 h 1644886"/>
              <a:gd name="connsiteX4" fmla="*/ 387365 w 400294"/>
              <a:gd name="connsiteY4" fmla="*/ 1566616 h 1644886"/>
              <a:gd name="connsiteX5" fmla="*/ 71154 w 400294"/>
              <a:gd name="connsiteY5" fmla="*/ 1569790 h 1644886"/>
              <a:gd name="connsiteX6" fmla="*/ 65837 w 400294"/>
              <a:gd name="connsiteY6" fmla="*/ 79712 h 1644886"/>
              <a:gd name="connsiteX7" fmla="*/ 386561 w 400294"/>
              <a:gd name="connsiteY7" fmla="*/ 78679 h 1644886"/>
              <a:gd name="connsiteX8" fmla="*/ 400294 w 400294"/>
              <a:gd name="connsiteY8" fmla="*/ 0 h 1644886"/>
              <a:gd name="connsiteX0" fmla="*/ 37806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7806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7439" h="1641711">
                <a:moveTo>
                  <a:pt x="384419" y="0"/>
                </a:moveTo>
                <a:lnTo>
                  <a:pt x="0" y="2141"/>
                </a:lnTo>
                <a:lnTo>
                  <a:pt x="0" y="1641711"/>
                </a:lnTo>
                <a:lnTo>
                  <a:pt x="387439" y="1641711"/>
                </a:lnTo>
                <a:cubicBezTo>
                  <a:pt x="387414" y="1615621"/>
                  <a:pt x="387390" y="1589531"/>
                  <a:pt x="387365" y="1563441"/>
                </a:cubicBezTo>
                <a:lnTo>
                  <a:pt x="71154" y="1566615"/>
                </a:lnTo>
                <a:cubicBezTo>
                  <a:pt x="68495" y="821576"/>
                  <a:pt x="68495" y="821576"/>
                  <a:pt x="65837" y="76537"/>
                </a:cubicBezTo>
                <a:lnTo>
                  <a:pt x="386561" y="75504"/>
                </a:lnTo>
                <a:lnTo>
                  <a:pt x="384419"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6652" dirty="0"/>
          </a:p>
        </p:txBody>
      </p:sp>
      <p:sp>
        <p:nvSpPr>
          <p:cNvPr id="33" name="TextBox 32"/>
          <p:cNvSpPr txBox="1"/>
          <p:nvPr/>
        </p:nvSpPr>
        <p:spPr>
          <a:xfrm>
            <a:off x="588938" y="44798582"/>
            <a:ext cx="8968955" cy="2725683"/>
          </a:xfrm>
          <a:prstGeom prst="rect">
            <a:avLst/>
          </a:prstGeom>
          <a:solidFill>
            <a:schemeClr val="bg1">
              <a:alpha val="63000"/>
            </a:schemeClr>
          </a:solidFill>
          <a:effectLst/>
        </p:spPr>
        <p:txBody>
          <a:bodyPr wrap="square">
            <a:spAutoFit/>
          </a:bodyPr>
          <a:lstStyle/>
          <a:p>
            <a:pPr indent="-1270730">
              <a:lnSpc>
                <a:spcPts val="4217"/>
              </a:lnSpc>
              <a:buClr>
                <a:schemeClr val="tx2"/>
              </a:buClr>
              <a:buSzPct val="125000"/>
              <a:defRPr/>
            </a:pPr>
            <a:r>
              <a:rPr lang="en-GB" sz="2567" dirty="0">
                <a:latin typeface="Arial" charset="0"/>
                <a:ea typeface="Arial" charset="0"/>
                <a:cs typeface="Arial" charset="0"/>
              </a:rPr>
              <a:t>The target values of the train data for  the compression model was sampled from a uniform distribution of bits. For avoiding collision, distinct sequences were chosen, predicated on the idea that if the model could learn to map data to distinct values, collision might be avoided. </a:t>
            </a:r>
          </a:p>
        </p:txBody>
      </p:sp>
      <p:pic>
        <p:nvPicPr>
          <p:cNvPr id="46" name="Picture Placeholder 45">
            <a:extLst>
              <a:ext uri="{FF2B5EF4-FFF2-40B4-BE49-F238E27FC236}">
                <a16:creationId xmlns:a16="http://schemas.microsoft.com/office/drawing/2014/main" id="{71B1F316-8BBB-4F49-A03C-9DF60E13449D}"/>
              </a:ext>
            </a:extLst>
          </p:cNvPr>
          <p:cNvPicPr>
            <a:picLocks noGrp="1" noChangeAspect="1"/>
          </p:cNvPicPr>
          <p:nvPr>
            <p:ph type="pic" sz="quarter" idx="16"/>
          </p:nvPr>
        </p:nvPicPr>
        <p:blipFill>
          <a:blip r:embed="rId2"/>
          <a:stretch>
            <a:fillRect/>
          </a:stretch>
        </p:blipFill>
        <p:spPr>
          <a:xfrm>
            <a:off x="637963" y="27701214"/>
            <a:ext cx="9342319" cy="4396386"/>
          </a:xfrm>
          <a:prstGeom prst="rect">
            <a:avLst/>
          </a:prstGeom>
          <a:solidFill>
            <a:schemeClr val="bg2">
              <a:lumMod val="85000"/>
            </a:schemeClr>
          </a:solidFill>
        </p:spPr>
      </p:pic>
      <p:sp>
        <p:nvSpPr>
          <p:cNvPr id="90" name="TextBox 89"/>
          <p:cNvSpPr txBox="1"/>
          <p:nvPr/>
        </p:nvSpPr>
        <p:spPr>
          <a:xfrm>
            <a:off x="734835" y="32593414"/>
            <a:ext cx="9010650" cy="1107996"/>
          </a:xfrm>
          <a:prstGeom prst="rect">
            <a:avLst/>
          </a:prstGeom>
          <a:solidFill>
            <a:schemeClr val="bg1">
              <a:alpha val="42000"/>
            </a:schemeClr>
          </a:solidFill>
        </p:spPr>
        <p:txBody>
          <a:bodyPr>
            <a:spAutoFit/>
          </a:bodyPr>
          <a:lstStyle/>
          <a:p>
            <a:pPr>
              <a:spcBef>
                <a:spcPts val="550"/>
              </a:spcBef>
              <a:buClr>
                <a:schemeClr val="tx2"/>
              </a:buClr>
              <a:defRPr/>
            </a:pPr>
            <a:r>
              <a:rPr lang="en-US" sz="2200" i="1" dirty="0">
                <a:latin typeface="Arial" charset="0"/>
                <a:ea typeface="Arial" charset="0"/>
                <a:cs typeface="Arial" charset="0"/>
              </a:rPr>
              <a:t>Generative model architecture. Convolution operation is applied to 32 bits and concatenated at the flatten layer. Then the dense layers are applied level by level to get to 1024 bits. </a:t>
            </a:r>
          </a:p>
        </p:txBody>
      </p:sp>
      <p:sp>
        <p:nvSpPr>
          <p:cNvPr id="94" name="Rectangle 93"/>
          <p:cNvSpPr/>
          <p:nvPr/>
        </p:nvSpPr>
        <p:spPr>
          <a:xfrm>
            <a:off x="19922194" y="37908223"/>
            <a:ext cx="9694209" cy="1371425"/>
          </a:xfrm>
          <a:prstGeom prst="rect">
            <a:avLst/>
          </a:prstGeom>
        </p:spPr>
        <p:txBody>
          <a:bodyPr wrap="square">
            <a:noAutofit/>
          </a:bodyPr>
          <a:lstStyle/>
          <a:p>
            <a:pPr>
              <a:spcAft>
                <a:spcPts val="367"/>
              </a:spcAft>
              <a:defRPr/>
            </a:pPr>
            <a:r>
              <a:rPr lang="en-US" altLang="en-US" sz="2567" dirty="0">
                <a:solidFill>
                  <a:schemeClr val="bg1"/>
                </a:solidFill>
                <a:ea typeface="Arial" charset="0"/>
              </a:rPr>
              <a:t>Department or Office name goes here </a:t>
            </a:r>
            <a:br>
              <a:rPr lang="en-US" altLang="en-US" sz="2567" dirty="0">
                <a:solidFill>
                  <a:schemeClr val="bg1"/>
                </a:solidFill>
                <a:ea typeface="Arial" charset="0"/>
              </a:rPr>
            </a:br>
            <a:r>
              <a:rPr lang="en-US" altLang="en-US" sz="2567" dirty="0">
                <a:solidFill>
                  <a:schemeClr val="bg1"/>
                </a:solidFill>
                <a:ea typeface="Arial" charset="0"/>
              </a:rPr>
              <a:t>School, College or Division name goes here</a:t>
            </a:r>
          </a:p>
        </p:txBody>
      </p:sp>
      <p:sp>
        <p:nvSpPr>
          <p:cNvPr id="95" name="TextBox 3"/>
          <p:cNvSpPr txBox="1">
            <a:spLocks noChangeArrowheads="1"/>
          </p:cNvSpPr>
          <p:nvPr/>
        </p:nvSpPr>
        <p:spPr bwMode="auto">
          <a:xfrm>
            <a:off x="892916" y="5533594"/>
            <a:ext cx="9010650" cy="9866484"/>
          </a:xfrm>
          <a:prstGeom prst="rect">
            <a:avLst/>
          </a:prstGeom>
          <a:solidFill>
            <a:schemeClr val="bg1">
              <a:alpha val="63000"/>
            </a:schemeClr>
          </a:solidFill>
          <a:ln>
            <a:noFill/>
          </a:ln>
          <a:effectLst/>
        </p:spPr>
        <p:txBody>
          <a:bodyPr>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a:lnSpc>
                <a:spcPts val="4217"/>
              </a:lnSpc>
              <a:spcAft>
                <a:spcPts val="1100"/>
              </a:spcAft>
            </a:pPr>
            <a:r>
              <a:rPr lang="en-US" sz="4400" b="1" dirty="0">
                <a:solidFill>
                  <a:srgbClr val="005BBB"/>
                </a:solidFill>
                <a:latin typeface="+mj-lt"/>
              </a:rPr>
              <a:t>Introduction</a:t>
            </a:r>
          </a:p>
          <a:p>
            <a:pPr>
              <a:lnSpc>
                <a:spcPts val="5134"/>
              </a:lnSpc>
            </a:pPr>
            <a:r>
              <a:rPr lang="en-GB" altLang="en-US" sz="3483" dirty="0">
                <a:latin typeface="Arial" charset="0"/>
                <a:ea typeface="Arial" charset="0"/>
              </a:rPr>
              <a:t>In today's digital age, where countless messages and data packets traverse the internet every second, encryption has become the backbone of secure communication. At the heart of these encryption mechanisms lies the critical role of random numbers, generated by Pseudo-Random Number Generators (PRNGs). This research explores a novel approach to generating pseudo-random numbers using deep learning models. The goal is to surpass the performance of traditional pseudo-random number generators and balancing quality and computational efficiency.</a:t>
            </a:r>
            <a:endParaRPr lang="en-US" altLang="en-US" sz="3483" dirty="0">
              <a:latin typeface="Arial" charset="0"/>
              <a:ea typeface="Arial" charset="0"/>
            </a:endParaRPr>
          </a:p>
        </p:txBody>
      </p:sp>
      <p:sp>
        <p:nvSpPr>
          <p:cNvPr id="96" name="TextBox 95"/>
          <p:cNvSpPr txBox="1"/>
          <p:nvPr/>
        </p:nvSpPr>
        <p:spPr>
          <a:xfrm>
            <a:off x="776906" y="15997566"/>
            <a:ext cx="9010650" cy="11176714"/>
          </a:xfrm>
          <a:prstGeom prst="rect">
            <a:avLst/>
          </a:prstGeom>
          <a:solidFill>
            <a:schemeClr val="bg1">
              <a:alpha val="63000"/>
            </a:schemeClr>
          </a:solidFill>
          <a:effectLst/>
        </p:spPr>
        <p:txBody>
          <a:bodyPr>
            <a:spAutoFit/>
          </a:bodyPr>
          <a:lstStyle/>
          <a:p>
            <a:pPr>
              <a:lnSpc>
                <a:spcPts val="4217"/>
              </a:lnSpc>
              <a:spcAft>
                <a:spcPts val="1100"/>
              </a:spcAft>
              <a:defRPr/>
            </a:pPr>
            <a:r>
              <a:rPr lang="en-US" sz="4400" b="1" dirty="0">
                <a:solidFill>
                  <a:srgbClr val="005BBB"/>
                </a:solidFill>
                <a:latin typeface="+mj-lt"/>
              </a:rPr>
              <a:t>Methods</a:t>
            </a:r>
          </a:p>
          <a:p>
            <a:pPr>
              <a:lnSpc>
                <a:spcPts val="4217"/>
              </a:lnSpc>
              <a:spcAft>
                <a:spcPts val="917"/>
              </a:spcAft>
              <a:defRPr/>
            </a:pPr>
            <a:r>
              <a:rPr lang="en-GB" sz="2567" dirty="0">
                <a:latin typeface="Arial" charset="0"/>
                <a:ea typeface="Arial" charset="0"/>
                <a:cs typeface="Arial" charset="0"/>
              </a:rPr>
              <a:t>In this project, two different models named Generative and Compression models were introduced for generating pseudo-random bits. They were used subsequently to first generate and then compress the generated bits to recursively use them as inputs again. </a:t>
            </a:r>
          </a:p>
          <a:p>
            <a:pPr>
              <a:lnSpc>
                <a:spcPts val="4217"/>
              </a:lnSpc>
              <a:spcAft>
                <a:spcPts val="917"/>
              </a:spcAft>
              <a:defRPr/>
            </a:pPr>
            <a:r>
              <a:rPr lang="en-US" sz="2567" b="1" dirty="0">
                <a:solidFill>
                  <a:schemeClr val="tx2"/>
                </a:solidFill>
                <a:latin typeface="Arial" charset="0"/>
                <a:ea typeface="Arial" charset="0"/>
                <a:cs typeface="Arial" charset="0"/>
              </a:rPr>
              <a:t>GENERATIVE MODEL</a:t>
            </a:r>
            <a:endParaRPr lang="en-US" sz="2567" dirty="0">
              <a:latin typeface="Arial" charset="0"/>
              <a:ea typeface="Arial" charset="0"/>
              <a:cs typeface="Arial" charset="0"/>
            </a:endParaRPr>
          </a:p>
          <a:p>
            <a:pPr marL="838212" lvl="1" indent="-419106">
              <a:lnSpc>
                <a:spcPts val="4217"/>
              </a:lnSpc>
              <a:buClr>
                <a:schemeClr val="tx2"/>
              </a:buClr>
              <a:buSzPct val="125000"/>
              <a:buFont typeface="Arial" charset="0"/>
              <a:buChar char="•"/>
              <a:defRPr/>
            </a:pPr>
            <a:r>
              <a:rPr lang="en-GB" sz="2567" dirty="0">
                <a:latin typeface="Arial" charset="0"/>
                <a:ea typeface="Arial" charset="0"/>
                <a:cs typeface="Arial" charset="0"/>
              </a:rPr>
              <a:t>This model takes 32 bits as input and outputs 1024 bits. It is a generative deep convolutional neural network (DCNN). </a:t>
            </a:r>
          </a:p>
          <a:p>
            <a:pPr marL="838212" lvl="1" indent="-419106">
              <a:lnSpc>
                <a:spcPts val="4217"/>
              </a:lnSpc>
              <a:buClr>
                <a:schemeClr val="tx2"/>
              </a:buClr>
              <a:buSzPct val="125000"/>
              <a:buFont typeface="Arial" charset="0"/>
              <a:buChar char="•"/>
              <a:defRPr/>
            </a:pPr>
            <a:r>
              <a:rPr lang="en-GB" sz="2567" dirty="0">
                <a:latin typeface="Arial" charset="0"/>
                <a:ea typeface="Arial" charset="0"/>
                <a:cs typeface="Arial" charset="0"/>
              </a:rPr>
              <a:t>The purpose of this model is to generate the pseudo random bits. </a:t>
            </a:r>
            <a:endParaRPr lang="en-US" sz="2567" dirty="0">
              <a:latin typeface="Arial" charset="0"/>
              <a:ea typeface="Arial" charset="0"/>
              <a:cs typeface="Arial" charset="0"/>
            </a:endParaRPr>
          </a:p>
          <a:p>
            <a:pPr>
              <a:lnSpc>
                <a:spcPts val="4217"/>
              </a:lnSpc>
              <a:buClr>
                <a:schemeClr val="tx2"/>
              </a:buClr>
              <a:buSzPct val="125000"/>
              <a:defRPr/>
            </a:pPr>
            <a:r>
              <a:rPr lang="en-US" sz="2567" b="1" dirty="0">
                <a:solidFill>
                  <a:schemeClr val="tx2"/>
                </a:solidFill>
                <a:latin typeface="Arial" charset="0"/>
                <a:ea typeface="Arial" charset="0"/>
                <a:cs typeface="Arial" charset="0"/>
              </a:rPr>
              <a:t>COMPRESSION MODEL</a:t>
            </a:r>
            <a:endParaRPr lang="en-US" sz="2567" dirty="0">
              <a:latin typeface="Arial" charset="0"/>
              <a:ea typeface="Arial" charset="0"/>
              <a:cs typeface="Arial" charset="0"/>
            </a:endParaRPr>
          </a:p>
          <a:p>
            <a:pPr marL="838212" lvl="1" indent="-419106">
              <a:lnSpc>
                <a:spcPts val="4217"/>
              </a:lnSpc>
              <a:buClr>
                <a:schemeClr val="tx2"/>
              </a:buClr>
              <a:buSzPct val="125000"/>
              <a:buFont typeface="Arial" charset="0"/>
              <a:buChar char="•"/>
              <a:defRPr/>
            </a:pPr>
            <a:r>
              <a:rPr lang="en-GB" sz="2567" dirty="0">
                <a:latin typeface="Arial" charset="0"/>
                <a:ea typeface="Arial" charset="0"/>
                <a:cs typeface="Arial" charset="0"/>
              </a:rPr>
              <a:t>This model is a fully connected multi layer neural network.</a:t>
            </a:r>
          </a:p>
          <a:p>
            <a:pPr marL="838212" lvl="1" indent="-419106">
              <a:lnSpc>
                <a:spcPts val="4217"/>
              </a:lnSpc>
              <a:buClr>
                <a:schemeClr val="tx2"/>
              </a:buClr>
              <a:buSzPct val="125000"/>
              <a:buFont typeface="Arial" charset="0"/>
              <a:buChar char="•"/>
              <a:defRPr/>
            </a:pPr>
            <a:r>
              <a:rPr lang="en-GB" sz="2567" dirty="0">
                <a:latin typeface="Arial" charset="0"/>
                <a:ea typeface="Arial" charset="0"/>
                <a:cs typeface="Arial" charset="0"/>
              </a:rPr>
              <a:t>This model compresses the output of the generative model to 32 bits. </a:t>
            </a:r>
          </a:p>
          <a:p>
            <a:pPr marL="838212" lvl="1" indent="-419106">
              <a:lnSpc>
                <a:spcPts val="4217"/>
              </a:lnSpc>
              <a:buClr>
                <a:schemeClr val="tx2"/>
              </a:buClr>
              <a:buSzPct val="125000"/>
              <a:buFont typeface="Arial" charset="0"/>
              <a:buChar char="•"/>
              <a:defRPr/>
            </a:pPr>
            <a:r>
              <a:rPr lang="en-GB" sz="2567" dirty="0">
                <a:latin typeface="Arial" charset="0"/>
                <a:ea typeface="Arial" charset="0"/>
                <a:cs typeface="Arial" charset="0"/>
              </a:rPr>
              <a:t>Purpose of this model is to compress the generated bits for feeding them into generative model for multiple runs to create more bits automatically.</a:t>
            </a:r>
            <a:endParaRPr lang="en-US" sz="2567" dirty="0">
              <a:latin typeface="Arial" charset="0"/>
              <a:ea typeface="Arial" charset="0"/>
              <a:cs typeface="Arial" charset="0"/>
            </a:endParaRPr>
          </a:p>
        </p:txBody>
      </p:sp>
      <p:sp>
        <p:nvSpPr>
          <p:cNvPr id="97" name="TextBox 96"/>
          <p:cNvSpPr txBox="1"/>
          <p:nvPr/>
        </p:nvSpPr>
        <p:spPr>
          <a:xfrm>
            <a:off x="10582061" y="5533595"/>
            <a:ext cx="9010650" cy="4482574"/>
          </a:xfrm>
          <a:prstGeom prst="rect">
            <a:avLst/>
          </a:prstGeom>
          <a:solidFill>
            <a:schemeClr val="bg1">
              <a:alpha val="63000"/>
            </a:schemeClr>
          </a:solidFill>
          <a:effectLst/>
        </p:spPr>
        <p:txBody>
          <a:bodyPr>
            <a:spAutoFit/>
          </a:bodyPr>
          <a:lstStyle/>
          <a:p>
            <a:pPr>
              <a:lnSpc>
                <a:spcPts val="4217"/>
              </a:lnSpc>
              <a:spcAft>
                <a:spcPts val="1100"/>
              </a:spcAft>
              <a:defRPr/>
            </a:pPr>
            <a:r>
              <a:rPr lang="en-US" sz="4400" b="1" dirty="0">
                <a:solidFill>
                  <a:srgbClr val="005BBB"/>
                </a:solidFill>
                <a:latin typeface="+mj-lt"/>
              </a:rPr>
              <a:t>Dataset </a:t>
            </a:r>
          </a:p>
          <a:p>
            <a:pPr>
              <a:lnSpc>
                <a:spcPts val="4217"/>
              </a:lnSpc>
              <a:spcAft>
                <a:spcPts val="1100"/>
              </a:spcAft>
              <a:defRPr/>
            </a:pPr>
            <a:r>
              <a:rPr lang="en-GB" sz="2567" dirty="0">
                <a:latin typeface="Arial" charset="0"/>
                <a:ea typeface="Arial" charset="0"/>
                <a:cs typeface="Arial" charset="0"/>
              </a:rPr>
              <a:t>The training data consists of real random bits generated by measuring vacuum fluctuations by The Australian National University labs. In classical physics, vacuum means empty space, but in quantum theory, even in vacuum, particles pop into existence, emitting electromagnetic waves. These waves and fluctuations are measured by advanced lasers, then, can be used as random numbers. </a:t>
            </a:r>
          </a:p>
        </p:txBody>
      </p:sp>
      <p:sp>
        <p:nvSpPr>
          <p:cNvPr id="98" name="TextBox 97"/>
          <p:cNvSpPr txBox="1"/>
          <p:nvPr/>
        </p:nvSpPr>
        <p:spPr>
          <a:xfrm>
            <a:off x="20481738" y="5533594"/>
            <a:ext cx="8968740" cy="630942"/>
          </a:xfrm>
          <a:prstGeom prst="rect">
            <a:avLst/>
          </a:prstGeom>
          <a:solidFill>
            <a:schemeClr val="bg1">
              <a:alpha val="63000"/>
            </a:schemeClr>
          </a:solidFill>
          <a:effectLst/>
        </p:spPr>
        <p:txBody>
          <a:bodyPr wrap="square">
            <a:spAutoFit/>
          </a:bodyPr>
          <a:lstStyle/>
          <a:p>
            <a:pPr>
              <a:lnSpc>
                <a:spcPts val="4217"/>
              </a:lnSpc>
              <a:spcAft>
                <a:spcPts val="1100"/>
              </a:spcAft>
              <a:defRPr/>
            </a:pPr>
            <a:r>
              <a:rPr lang="en-US" sz="4400" b="1" dirty="0">
                <a:solidFill>
                  <a:srgbClr val="005BBB"/>
                </a:solidFill>
                <a:latin typeface="+mj-lt"/>
              </a:rPr>
              <a:t>Results</a:t>
            </a:r>
          </a:p>
        </p:txBody>
      </p:sp>
      <p:sp>
        <p:nvSpPr>
          <p:cNvPr id="101" name="TextBox 100"/>
          <p:cNvSpPr txBox="1"/>
          <p:nvPr/>
        </p:nvSpPr>
        <p:spPr>
          <a:xfrm>
            <a:off x="20428613" y="42012851"/>
            <a:ext cx="8926053" cy="5571462"/>
          </a:xfrm>
          <a:prstGeom prst="rect">
            <a:avLst/>
          </a:prstGeom>
          <a:solidFill>
            <a:schemeClr val="bg1">
              <a:alpha val="63000"/>
            </a:schemeClr>
          </a:solidFill>
          <a:effectLst/>
        </p:spPr>
        <p:txBody>
          <a:bodyPr wrap="square">
            <a:spAutoFit/>
          </a:bodyPr>
          <a:lstStyle/>
          <a:p>
            <a:pPr>
              <a:lnSpc>
                <a:spcPts val="3483"/>
              </a:lnSpc>
              <a:spcAft>
                <a:spcPts val="1100"/>
              </a:spcAft>
              <a:buClr>
                <a:schemeClr val="tx2"/>
              </a:buClr>
              <a:defRPr/>
            </a:pPr>
            <a:r>
              <a:rPr lang="en-US" sz="4400" b="1" dirty="0">
                <a:solidFill>
                  <a:srgbClr val="005BBB"/>
                </a:solidFill>
                <a:latin typeface="+mj-lt"/>
              </a:rPr>
              <a:t>References</a:t>
            </a:r>
            <a:endParaRPr lang="en-US" sz="2200" dirty="0">
              <a:latin typeface="Arial" charset="0"/>
              <a:ea typeface="Arial" charset="0"/>
              <a:cs typeface="Arial" charset="0"/>
            </a:endParaRPr>
          </a:p>
          <a:p>
            <a:pPr>
              <a:lnSpc>
                <a:spcPts val="3483"/>
              </a:lnSpc>
              <a:buClr>
                <a:schemeClr val="tx2"/>
              </a:buClr>
              <a:buFont typeface="+mj-lt"/>
              <a:buAutoNum type="arabicPeriod"/>
              <a:defRPr/>
            </a:pPr>
            <a:r>
              <a:rPr lang="en-US" sz="2200" dirty="0">
                <a:latin typeface="Arial" charset="0"/>
                <a:ea typeface="Arial" charset="0"/>
                <a:cs typeface="Arial" charset="0"/>
              </a:rPr>
              <a:t>T. </a:t>
            </a:r>
            <a:r>
              <a:rPr lang="en-US" sz="2200" dirty="0" err="1">
                <a:latin typeface="Arial" charset="0"/>
                <a:ea typeface="Arial" charset="0"/>
                <a:cs typeface="Arial" charset="0"/>
              </a:rPr>
              <a:t>Symul</a:t>
            </a:r>
            <a:r>
              <a:rPr lang="en-US" sz="2200" dirty="0">
                <a:latin typeface="Arial" charset="0"/>
                <a:ea typeface="Arial" charset="0"/>
                <a:cs typeface="Arial" charset="0"/>
              </a:rPr>
              <a:t>, S. M. Assad, and P. K. Lam, “Real time demonstration of high bitrate quantum random number generation with coherent laser light,” Applied Physics Letters, vol. 98, no. 23, p. 231103, 06 2011. [Online]. </a:t>
            </a:r>
            <a:r>
              <a:rPr lang="en-US" sz="2200" dirty="0" err="1">
                <a:latin typeface="Arial" charset="0"/>
                <a:ea typeface="Arial" charset="0"/>
                <a:cs typeface="Arial" charset="0"/>
              </a:rPr>
              <a:t>Available:https</a:t>
            </a:r>
            <a:r>
              <a:rPr lang="en-US" sz="2200" dirty="0">
                <a:latin typeface="Arial" charset="0"/>
                <a:ea typeface="Arial" charset="0"/>
                <a:cs typeface="Arial" charset="0"/>
              </a:rPr>
              <a:t>://doi.org/10.1063/1.3597793</a:t>
            </a:r>
          </a:p>
          <a:p>
            <a:pPr>
              <a:lnSpc>
                <a:spcPts val="3483"/>
              </a:lnSpc>
              <a:buClr>
                <a:schemeClr val="tx2"/>
              </a:buClr>
              <a:buFont typeface="+mj-lt"/>
              <a:buAutoNum type="arabicPeriod"/>
              <a:defRPr/>
            </a:pPr>
            <a:r>
              <a:rPr lang="en-US" sz="2200" dirty="0">
                <a:latin typeface="Arial" charset="0"/>
                <a:ea typeface="Arial" charset="0"/>
                <a:cs typeface="Arial" charset="0"/>
              </a:rPr>
              <a:t>L. </a:t>
            </a:r>
            <a:r>
              <a:rPr lang="en-US" sz="2200" dirty="0" err="1">
                <a:latin typeface="Arial" charset="0"/>
                <a:ea typeface="Arial" charset="0"/>
                <a:cs typeface="Arial" charset="0"/>
              </a:rPr>
              <a:t>Bassham</a:t>
            </a:r>
            <a:r>
              <a:rPr lang="en-US" sz="2200" dirty="0">
                <a:latin typeface="Arial" charset="0"/>
                <a:ea typeface="Arial" charset="0"/>
                <a:cs typeface="Arial" charset="0"/>
              </a:rPr>
              <a:t>, A. </a:t>
            </a:r>
            <a:r>
              <a:rPr lang="en-US" sz="2200" dirty="0" err="1">
                <a:latin typeface="Arial" charset="0"/>
                <a:ea typeface="Arial" charset="0"/>
                <a:cs typeface="Arial" charset="0"/>
              </a:rPr>
              <a:t>Rukhin</a:t>
            </a:r>
            <a:r>
              <a:rPr lang="en-US" sz="2200" dirty="0">
                <a:latin typeface="Arial" charset="0"/>
                <a:ea typeface="Arial" charset="0"/>
                <a:cs typeface="Arial" charset="0"/>
              </a:rPr>
              <a:t>, J. Soto, J. </a:t>
            </a:r>
            <a:r>
              <a:rPr lang="en-US" sz="2200" dirty="0" err="1">
                <a:latin typeface="Arial" charset="0"/>
                <a:ea typeface="Arial" charset="0"/>
                <a:cs typeface="Arial" charset="0"/>
              </a:rPr>
              <a:t>Nechvatal</a:t>
            </a:r>
            <a:r>
              <a:rPr lang="en-US" sz="2200" dirty="0">
                <a:latin typeface="Arial" charset="0"/>
                <a:ea typeface="Arial" charset="0"/>
                <a:cs typeface="Arial" charset="0"/>
              </a:rPr>
              <a:t>, M. </a:t>
            </a:r>
            <a:r>
              <a:rPr lang="en-US" sz="2200" dirty="0" err="1">
                <a:latin typeface="Arial" charset="0"/>
                <a:ea typeface="Arial" charset="0"/>
                <a:cs typeface="Arial" charset="0"/>
              </a:rPr>
              <a:t>Smid</a:t>
            </a:r>
            <a:r>
              <a:rPr lang="en-US" sz="2200" dirty="0">
                <a:latin typeface="Arial" charset="0"/>
                <a:ea typeface="Arial" charset="0"/>
                <a:cs typeface="Arial" charset="0"/>
              </a:rPr>
              <a:t>, S. Leigh, M. Levenson, M. </a:t>
            </a:r>
            <a:r>
              <a:rPr lang="en-US" sz="2200" dirty="0" err="1">
                <a:latin typeface="Arial" charset="0"/>
                <a:ea typeface="Arial" charset="0"/>
                <a:cs typeface="Arial" charset="0"/>
              </a:rPr>
              <a:t>Vangel</a:t>
            </a:r>
            <a:r>
              <a:rPr lang="en-US" sz="2200" dirty="0">
                <a:latin typeface="Arial" charset="0"/>
                <a:ea typeface="Arial" charset="0"/>
                <a:cs typeface="Arial" charset="0"/>
              </a:rPr>
              <a:t>, N. Heckert, and D. Banks, “A statistical test suite for random and pseudorandom number generators for cryptographic applications,” 2010-09-16 2010. [Online]. Available: https://tsapps.nist.gov/publication/get </a:t>
            </a:r>
            <a:r>
              <a:rPr lang="en-US" sz="2200" dirty="0" err="1">
                <a:latin typeface="Arial" charset="0"/>
                <a:ea typeface="Arial" charset="0"/>
                <a:cs typeface="Arial" charset="0"/>
              </a:rPr>
              <a:t>pdf.cfm?pub</a:t>
            </a:r>
            <a:r>
              <a:rPr lang="en-US" sz="2200" dirty="0">
                <a:latin typeface="Arial" charset="0"/>
                <a:ea typeface="Arial" charset="0"/>
                <a:cs typeface="Arial" charset="0"/>
              </a:rPr>
              <a:t> id=906762</a:t>
            </a:r>
          </a:p>
          <a:p>
            <a:pPr>
              <a:lnSpc>
                <a:spcPts val="3483"/>
              </a:lnSpc>
              <a:buClr>
                <a:schemeClr val="tx2"/>
              </a:buClr>
              <a:buFont typeface="+mj-lt"/>
              <a:buAutoNum type="arabicPeriod"/>
              <a:defRPr/>
            </a:pPr>
            <a:r>
              <a:rPr lang="en-US" sz="2200" dirty="0">
                <a:latin typeface="Arial" charset="0"/>
                <a:ea typeface="Arial" charset="0"/>
                <a:cs typeface="Arial" charset="0"/>
              </a:rPr>
              <a:t>V. Desai, V. Deshmukh, and D. Rao, “Pseudo random number generator using </a:t>
            </a:r>
            <a:r>
              <a:rPr lang="en-US" sz="2200" dirty="0" err="1">
                <a:latin typeface="Arial" charset="0"/>
                <a:ea typeface="Arial" charset="0"/>
                <a:cs typeface="Arial" charset="0"/>
              </a:rPr>
              <a:t>elman</a:t>
            </a:r>
            <a:r>
              <a:rPr lang="en-US" sz="2200" dirty="0">
                <a:latin typeface="Arial" charset="0"/>
                <a:ea typeface="Arial" charset="0"/>
                <a:cs typeface="Arial" charset="0"/>
              </a:rPr>
              <a:t> neural network,” 09 2011, pp. 251–254.</a:t>
            </a:r>
          </a:p>
        </p:txBody>
      </p:sp>
      <p:sp>
        <p:nvSpPr>
          <p:cNvPr id="99" name="TextBox 98">
            <a:extLst>
              <a:ext uri="{FF2B5EF4-FFF2-40B4-BE49-F238E27FC236}">
                <a16:creationId xmlns:a16="http://schemas.microsoft.com/office/drawing/2014/main" id="{45F049A5-8DA5-4DDE-BA52-FFAB15375A0E}"/>
              </a:ext>
            </a:extLst>
          </p:cNvPr>
          <p:cNvSpPr txBox="1"/>
          <p:nvPr/>
        </p:nvSpPr>
        <p:spPr>
          <a:xfrm>
            <a:off x="588938" y="43046688"/>
            <a:ext cx="9010650" cy="1446550"/>
          </a:xfrm>
          <a:prstGeom prst="rect">
            <a:avLst/>
          </a:prstGeom>
          <a:solidFill>
            <a:schemeClr val="bg1">
              <a:alpha val="42000"/>
            </a:schemeClr>
          </a:solidFill>
        </p:spPr>
        <p:txBody>
          <a:bodyPr>
            <a:spAutoFit/>
          </a:bodyPr>
          <a:lstStyle/>
          <a:p>
            <a:pPr>
              <a:spcBef>
                <a:spcPts val="550"/>
              </a:spcBef>
              <a:buClr>
                <a:schemeClr val="tx2"/>
              </a:buClr>
              <a:defRPr/>
            </a:pPr>
            <a:r>
              <a:rPr lang="en-US" sz="2200" i="1" dirty="0">
                <a:latin typeface="Arial" charset="0"/>
                <a:ea typeface="Arial" charset="0"/>
                <a:cs typeface="Arial" charset="0"/>
              </a:rPr>
              <a:t>Compression model architecture </a:t>
            </a:r>
            <a:r>
              <a:rPr lang="en-GB" sz="2200" i="1" dirty="0">
                <a:latin typeface="Arial" charset="0"/>
                <a:ea typeface="Arial" charset="0"/>
                <a:cs typeface="Arial" charset="0"/>
              </a:rPr>
              <a:t>shown layer by layer. The fully connected layers are getting smaller and smaller to compress the data as previously explained. This is a simple fully connected neural network.</a:t>
            </a:r>
            <a:endParaRPr lang="en-US" sz="2200" i="1" dirty="0">
              <a:latin typeface="Arial" charset="0"/>
              <a:ea typeface="Arial" charset="0"/>
              <a:cs typeface="Arial" charset="0"/>
            </a:endParaRPr>
          </a:p>
        </p:txBody>
      </p:sp>
      <p:sp>
        <p:nvSpPr>
          <p:cNvPr id="102" name="TextBox 101">
            <a:extLst>
              <a:ext uri="{FF2B5EF4-FFF2-40B4-BE49-F238E27FC236}">
                <a16:creationId xmlns:a16="http://schemas.microsoft.com/office/drawing/2014/main" id="{5F84044E-1341-489C-AF63-958EFAE96CA5}"/>
              </a:ext>
            </a:extLst>
          </p:cNvPr>
          <p:cNvSpPr txBox="1"/>
          <p:nvPr/>
        </p:nvSpPr>
        <p:spPr>
          <a:xfrm>
            <a:off x="588938" y="34242371"/>
            <a:ext cx="9010650" cy="3802901"/>
          </a:xfrm>
          <a:prstGeom prst="rect">
            <a:avLst/>
          </a:prstGeom>
          <a:solidFill>
            <a:schemeClr val="bg1">
              <a:alpha val="42000"/>
            </a:schemeClr>
          </a:solidFill>
        </p:spPr>
        <p:txBody>
          <a:bodyPr>
            <a:spAutoFit/>
          </a:bodyPr>
          <a:lstStyle/>
          <a:p>
            <a:pPr>
              <a:lnSpc>
                <a:spcPts val="4217"/>
              </a:lnSpc>
              <a:defRPr/>
            </a:pPr>
            <a:r>
              <a:rPr lang="en-GB" sz="2567" dirty="0">
                <a:latin typeface="Arial" charset="0"/>
                <a:ea typeface="Arial" charset="0"/>
                <a:cs typeface="Arial" charset="0"/>
              </a:rPr>
              <a:t>In the final output layer, a dense layer with 1024 neurons, sigmoid activation function was used to produce the model's output. The sigmoid activation function compresses the output into a range between 0 and 1, which suits very well for bit generation. At all the other layers, the </a:t>
            </a:r>
            <a:r>
              <a:rPr lang="en-GB" sz="2567" dirty="0" err="1">
                <a:latin typeface="Arial" charset="0"/>
                <a:ea typeface="Arial" charset="0"/>
                <a:cs typeface="Arial" charset="0"/>
              </a:rPr>
              <a:t>ReLU</a:t>
            </a:r>
            <a:r>
              <a:rPr lang="en-GB" sz="2567" dirty="0">
                <a:latin typeface="Arial" charset="0"/>
                <a:ea typeface="Arial" charset="0"/>
                <a:cs typeface="Arial" charset="0"/>
              </a:rPr>
              <a:t> (Rectified Linear Unit) activation function was used for better performance in terms of speed.</a:t>
            </a:r>
            <a:endParaRPr lang="en-US" sz="2567" dirty="0">
              <a:latin typeface="Arial" charset="0"/>
              <a:ea typeface="Arial" charset="0"/>
              <a:cs typeface="Arial" charset="0"/>
            </a:endParaRPr>
          </a:p>
        </p:txBody>
      </p:sp>
      <p:sp>
        <p:nvSpPr>
          <p:cNvPr id="105" name="TextBox 104">
            <a:extLst>
              <a:ext uri="{FF2B5EF4-FFF2-40B4-BE49-F238E27FC236}">
                <a16:creationId xmlns:a16="http://schemas.microsoft.com/office/drawing/2014/main" id="{CA834381-AA29-4520-8964-747F43B8E9F7}"/>
              </a:ext>
            </a:extLst>
          </p:cNvPr>
          <p:cNvSpPr txBox="1"/>
          <p:nvPr/>
        </p:nvSpPr>
        <p:spPr>
          <a:xfrm>
            <a:off x="10527533" y="16082664"/>
            <a:ext cx="9010650" cy="769441"/>
          </a:xfrm>
          <a:prstGeom prst="rect">
            <a:avLst/>
          </a:prstGeom>
          <a:solidFill>
            <a:schemeClr val="bg1">
              <a:alpha val="42000"/>
            </a:schemeClr>
          </a:solidFill>
        </p:spPr>
        <p:txBody>
          <a:bodyPr>
            <a:spAutoFit/>
          </a:bodyPr>
          <a:lstStyle/>
          <a:p>
            <a:pPr>
              <a:spcBef>
                <a:spcPts val="550"/>
              </a:spcBef>
              <a:buClr>
                <a:schemeClr val="tx2"/>
              </a:buClr>
              <a:defRPr/>
            </a:pPr>
            <a:r>
              <a:rPr lang="en-GB" sz="2200" i="1" dirty="0">
                <a:latin typeface="Arial" charset="0"/>
                <a:ea typeface="Arial" charset="0"/>
                <a:cs typeface="Arial" charset="0"/>
              </a:rPr>
              <a:t>The process of generating random numbers using quantum fluctuations and electronic noise from a laser source.</a:t>
            </a:r>
            <a:endParaRPr lang="en-US" sz="2200" i="1" dirty="0">
              <a:latin typeface="Arial" charset="0"/>
              <a:ea typeface="Arial" charset="0"/>
              <a:cs typeface="Arial" charset="0"/>
            </a:endParaRPr>
          </a:p>
        </p:txBody>
      </p:sp>
      <p:cxnSp>
        <p:nvCxnSpPr>
          <p:cNvPr id="107" name="Straight Connector 106">
            <a:extLst>
              <a:ext uri="{FF2B5EF4-FFF2-40B4-BE49-F238E27FC236}">
                <a16:creationId xmlns:a16="http://schemas.microsoft.com/office/drawing/2014/main" id="{3F69D869-7AE9-4935-A249-F0A0FD431D72}"/>
              </a:ext>
            </a:extLst>
          </p:cNvPr>
          <p:cNvCxnSpPr/>
          <p:nvPr/>
        </p:nvCxnSpPr>
        <p:spPr bwMode="auto">
          <a:xfrm>
            <a:off x="10399499" y="38225463"/>
            <a:ext cx="9010650" cy="0"/>
          </a:xfrm>
          <a:prstGeom prst="line">
            <a:avLst/>
          </a:prstGeom>
          <a:noFill/>
          <a:ln w="25400" cap="flat" cmpd="sng" algn="ctr">
            <a:solidFill>
              <a:schemeClr val="tx1"/>
            </a:solidFill>
            <a:prstDash val="dash"/>
            <a:round/>
            <a:headEnd type="none" w="med" len="med"/>
            <a:tailEnd type="none" w="med" len="med"/>
          </a:ln>
          <a:effectLst/>
        </p:spPr>
      </p:cxnSp>
      <p:sp>
        <p:nvSpPr>
          <p:cNvPr id="109" name="TextBox 108">
            <a:extLst>
              <a:ext uri="{FF2B5EF4-FFF2-40B4-BE49-F238E27FC236}">
                <a16:creationId xmlns:a16="http://schemas.microsoft.com/office/drawing/2014/main" id="{36EBC69A-A909-41BE-A345-59C8A1AF98D0}"/>
              </a:ext>
            </a:extLst>
          </p:cNvPr>
          <p:cNvSpPr txBox="1"/>
          <p:nvPr/>
        </p:nvSpPr>
        <p:spPr>
          <a:xfrm>
            <a:off x="20481738" y="36061873"/>
            <a:ext cx="8622429" cy="5559792"/>
          </a:xfrm>
          <a:prstGeom prst="rect">
            <a:avLst/>
          </a:prstGeom>
          <a:solidFill>
            <a:schemeClr val="bg1">
              <a:alpha val="63000"/>
            </a:schemeClr>
          </a:solidFill>
          <a:effectLst/>
        </p:spPr>
        <p:txBody>
          <a:bodyPr wrap="square">
            <a:spAutoFit/>
          </a:bodyPr>
          <a:lstStyle/>
          <a:p>
            <a:pPr>
              <a:lnSpc>
                <a:spcPts val="4217"/>
              </a:lnSpc>
              <a:spcAft>
                <a:spcPts val="1100"/>
              </a:spcAft>
              <a:defRPr/>
            </a:pPr>
            <a:r>
              <a:rPr lang="en-US" sz="4400" b="1" dirty="0">
                <a:solidFill>
                  <a:srgbClr val="005BBB"/>
                </a:solidFill>
                <a:latin typeface="+mj-lt"/>
              </a:rPr>
              <a:t>Conclusion</a:t>
            </a:r>
          </a:p>
          <a:p>
            <a:pPr>
              <a:lnSpc>
                <a:spcPts val="4217"/>
              </a:lnSpc>
              <a:spcAft>
                <a:spcPts val="1100"/>
              </a:spcAft>
              <a:defRPr/>
            </a:pPr>
            <a:r>
              <a:rPr lang="en-GB" sz="2567" dirty="0">
                <a:latin typeface="Arial" charset="0"/>
                <a:ea typeface="Arial" charset="0"/>
                <a:cs typeface="Arial" charset="0"/>
              </a:rPr>
              <a:t>In this project, it was shown that artificial intelligence can learn the rules of pseudo randomness and mimic it. The implemented model had superior performance in terms of average p-values from one of the most used PRNG, Mersenne Twister. Moreover, each training of the model will yield a different pseudo-random number generator, with different cycle length and properties. This means that each individual can have their own PRNG that can be used in various cryptographic applications.</a:t>
            </a:r>
            <a:endParaRPr lang="en-US" sz="2567" dirty="0">
              <a:latin typeface="Arial" charset="0"/>
              <a:ea typeface="Arial" charset="0"/>
              <a:cs typeface="Arial" charset="0"/>
            </a:endParaRPr>
          </a:p>
        </p:txBody>
      </p:sp>
      <p:sp>
        <p:nvSpPr>
          <p:cNvPr id="113" name="TextBox 112">
            <a:extLst>
              <a:ext uri="{FF2B5EF4-FFF2-40B4-BE49-F238E27FC236}">
                <a16:creationId xmlns:a16="http://schemas.microsoft.com/office/drawing/2014/main" id="{88243711-AED0-4F2A-B951-092B6EC287BD}"/>
              </a:ext>
            </a:extLst>
          </p:cNvPr>
          <p:cNvSpPr txBox="1"/>
          <p:nvPr/>
        </p:nvSpPr>
        <p:spPr>
          <a:xfrm>
            <a:off x="2026419" y="745207"/>
            <a:ext cx="24213312" cy="3724096"/>
          </a:xfrm>
          <a:prstGeom prst="rect">
            <a:avLst/>
          </a:prstGeom>
          <a:noFill/>
        </p:spPr>
        <p:txBody>
          <a:bodyPr wrap="square" rtlCol="0">
            <a:spAutoFit/>
          </a:bodyPr>
          <a:lstStyle/>
          <a:p>
            <a:pPr algn="ctr"/>
            <a:r>
              <a:rPr lang="en-US" sz="9600" dirty="0">
                <a:solidFill>
                  <a:schemeClr val="bg2"/>
                </a:solidFill>
                <a:latin typeface="Arial" panose="020B0604020202020204" pitchFamily="34" charset="0"/>
                <a:cs typeface="Arial" panose="020B0604020202020204" pitchFamily="34" charset="0"/>
              </a:rPr>
              <a:t>Experimental Pseudo Random Number Generator Using Generative AI</a:t>
            </a:r>
          </a:p>
          <a:p>
            <a:pPr algn="ctr"/>
            <a:r>
              <a:rPr lang="en-US" sz="4400" dirty="0">
                <a:solidFill>
                  <a:schemeClr val="bg2"/>
                </a:solidFill>
                <a:latin typeface="+mj-lt"/>
              </a:rPr>
              <a:t>Umutcan Doğan 150200712</a:t>
            </a:r>
            <a:endParaRPr lang="en-US" sz="8000" dirty="0">
              <a:solidFill>
                <a:schemeClr val="bg2"/>
              </a:solidFill>
              <a:latin typeface="+mj-lt"/>
            </a:endParaRPr>
          </a:p>
        </p:txBody>
      </p:sp>
      <p:pic>
        <p:nvPicPr>
          <p:cNvPr id="127" name="Picture 126">
            <a:extLst>
              <a:ext uri="{FF2B5EF4-FFF2-40B4-BE49-F238E27FC236}">
                <a16:creationId xmlns:a16="http://schemas.microsoft.com/office/drawing/2014/main" id="{2DCBB02D-9774-4290-BE7D-FAAB6D73DA4F}"/>
              </a:ext>
            </a:extLst>
          </p:cNvPr>
          <p:cNvPicPr>
            <a:picLocks noChangeAspect="1"/>
          </p:cNvPicPr>
          <p:nvPr/>
        </p:nvPicPr>
        <p:blipFill>
          <a:blip r:embed="rId3"/>
          <a:stretch>
            <a:fillRect/>
          </a:stretch>
        </p:blipFill>
        <p:spPr>
          <a:xfrm>
            <a:off x="588938" y="38847552"/>
            <a:ext cx="9010650" cy="3798696"/>
          </a:xfrm>
          <a:prstGeom prst="rect">
            <a:avLst/>
          </a:prstGeom>
        </p:spPr>
      </p:pic>
      <p:cxnSp>
        <p:nvCxnSpPr>
          <p:cNvPr id="128" name="Straight Connector 127">
            <a:extLst>
              <a:ext uri="{FF2B5EF4-FFF2-40B4-BE49-F238E27FC236}">
                <a16:creationId xmlns:a16="http://schemas.microsoft.com/office/drawing/2014/main" id="{552F450B-A274-43A1-9647-B5878707A58D}"/>
              </a:ext>
            </a:extLst>
          </p:cNvPr>
          <p:cNvCxnSpPr/>
          <p:nvPr/>
        </p:nvCxnSpPr>
        <p:spPr bwMode="auto">
          <a:xfrm>
            <a:off x="637963" y="38563070"/>
            <a:ext cx="9010650" cy="0"/>
          </a:xfrm>
          <a:prstGeom prst="line">
            <a:avLst/>
          </a:prstGeom>
          <a:noFill/>
          <a:ln w="25400" cap="flat" cmpd="sng" algn="ctr">
            <a:solidFill>
              <a:schemeClr val="tx1"/>
            </a:solidFill>
            <a:prstDash val="dash"/>
            <a:round/>
            <a:headEnd type="none" w="med" len="med"/>
            <a:tailEnd type="none" w="med" len="med"/>
          </a:ln>
          <a:effectLst/>
        </p:spPr>
      </p:cxnSp>
      <p:cxnSp>
        <p:nvCxnSpPr>
          <p:cNvPr id="129" name="Straight Connector 128">
            <a:extLst>
              <a:ext uri="{FF2B5EF4-FFF2-40B4-BE49-F238E27FC236}">
                <a16:creationId xmlns:a16="http://schemas.microsoft.com/office/drawing/2014/main" id="{8E5E8650-FC6D-4DDA-92B6-8AD0D4E1F1AF}"/>
              </a:ext>
            </a:extLst>
          </p:cNvPr>
          <p:cNvCxnSpPr/>
          <p:nvPr/>
        </p:nvCxnSpPr>
        <p:spPr bwMode="auto">
          <a:xfrm>
            <a:off x="790363" y="27366143"/>
            <a:ext cx="9010650" cy="0"/>
          </a:xfrm>
          <a:prstGeom prst="line">
            <a:avLst/>
          </a:prstGeom>
          <a:noFill/>
          <a:ln w="25400" cap="flat" cmpd="sng" algn="ctr">
            <a:solidFill>
              <a:schemeClr val="tx1"/>
            </a:solidFill>
            <a:prstDash val="dash"/>
            <a:round/>
            <a:headEnd type="none" w="med" len="med"/>
            <a:tailEnd type="none" w="med" len="med"/>
          </a:ln>
          <a:effectLst/>
        </p:spPr>
      </p:cxnSp>
      <p:pic>
        <p:nvPicPr>
          <p:cNvPr id="133" name="Picture 132">
            <a:extLst>
              <a:ext uri="{FF2B5EF4-FFF2-40B4-BE49-F238E27FC236}">
                <a16:creationId xmlns:a16="http://schemas.microsoft.com/office/drawing/2014/main" id="{E09F848B-36DB-4A68-A12C-985C55CB5672}"/>
              </a:ext>
            </a:extLst>
          </p:cNvPr>
          <p:cNvPicPr>
            <a:picLocks noChangeAspect="1"/>
          </p:cNvPicPr>
          <p:nvPr/>
        </p:nvPicPr>
        <p:blipFill>
          <a:blip r:embed="rId4"/>
          <a:stretch>
            <a:fillRect/>
          </a:stretch>
        </p:blipFill>
        <p:spPr>
          <a:xfrm>
            <a:off x="10644651" y="10477203"/>
            <a:ext cx="8857658" cy="5166272"/>
          </a:xfrm>
          <a:prstGeom prst="rect">
            <a:avLst/>
          </a:prstGeom>
        </p:spPr>
      </p:pic>
      <p:cxnSp>
        <p:nvCxnSpPr>
          <p:cNvPr id="136" name="Straight Connector 135">
            <a:extLst>
              <a:ext uri="{FF2B5EF4-FFF2-40B4-BE49-F238E27FC236}">
                <a16:creationId xmlns:a16="http://schemas.microsoft.com/office/drawing/2014/main" id="{47277608-4DAA-4F8A-944D-1E8B3B584E28}"/>
              </a:ext>
            </a:extLst>
          </p:cNvPr>
          <p:cNvCxnSpPr/>
          <p:nvPr/>
        </p:nvCxnSpPr>
        <p:spPr bwMode="auto">
          <a:xfrm>
            <a:off x="10353431" y="17297549"/>
            <a:ext cx="9010650" cy="0"/>
          </a:xfrm>
          <a:prstGeom prst="line">
            <a:avLst/>
          </a:prstGeom>
          <a:noFill/>
          <a:ln w="25400" cap="flat" cmpd="sng" algn="ctr">
            <a:solidFill>
              <a:schemeClr val="tx1"/>
            </a:solidFill>
            <a:prstDash val="dash"/>
            <a:round/>
            <a:headEnd type="none" w="med" len="med"/>
            <a:tailEnd type="none" w="med" len="med"/>
          </a:ln>
          <a:effectLst/>
        </p:spPr>
      </p:cxnSp>
      <p:sp>
        <p:nvSpPr>
          <p:cNvPr id="148" name="TextBox 147">
            <a:extLst>
              <a:ext uri="{FF2B5EF4-FFF2-40B4-BE49-F238E27FC236}">
                <a16:creationId xmlns:a16="http://schemas.microsoft.com/office/drawing/2014/main" id="{54C4BF6B-3A4D-4AC3-9565-C2C676B0996B}"/>
              </a:ext>
            </a:extLst>
          </p:cNvPr>
          <p:cNvSpPr txBox="1"/>
          <p:nvPr/>
        </p:nvSpPr>
        <p:spPr>
          <a:xfrm>
            <a:off x="10521477" y="17507842"/>
            <a:ext cx="8888672" cy="769441"/>
          </a:xfrm>
          <a:prstGeom prst="rect">
            <a:avLst/>
          </a:prstGeom>
          <a:noFill/>
        </p:spPr>
        <p:txBody>
          <a:bodyPr wrap="square">
            <a:spAutoFit/>
          </a:bodyPr>
          <a:lstStyle/>
          <a:p>
            <a:pPr marL="0" marR="0" lvl="0" indent="0" algn="l" defTabSz="3686102" rtl="0" eaLnBrk="1" fontAlgn="auto" latinLnBrk="0" hangingPunct="1">
              <a:lnSpc>
                <a:spcPct val="100000"/>
              </a:lnSpc>
              <a:spcBef>
                <a:spcPts val="1100"/>
              </a:spcBef>
              <a:spcAft>
                <a:spcPts val="733"/>
              </a:spcAft>
              <a:buClrTx/>
              <a:buSzTx/>
              <a:buFontTx/>
              <a:buNone/>
              <a:tabLst/>
              <a:defRPr/>
            </a:pPr>
            <a:r>
              <a:rPr lang="en-US" sz="4400" b="1" dirty="0">
                <a:solidFill>
                  <a:srgbClr val="005BBB"/>
                </a:solidFill>
                <a:latin typeface="Arial" charset="0"/>
                <a:ea typeface="Arial" charset="0"/>
                <a:cs typeface="Arial" charset="0"/>
              </a:rPr>
              <a:t>Flowchart of the PRNG</a:t>
            </a:r>
          </a:p>
        </p:txBody>
      </p:sp>
      <p:pic>
        <p:nvPicPr>
          <p:cNvPr id="150" name="Picture 149">
            <a:extLst>
              <a:ext uri="{FF2B5EF4-FFF2-40B4-BE49-F238E27FC236}">
                <a16:creationId xmlns:a16="http://schemas.microsoft.com/office/drawing/2014/main" id="{85618A29-1FFC-489F-BD72-781E33DB5EF6}"/>
              </a:ext>
            </a:extLst>
          </p:cNvPr>
          <p:cNvPicPr>
            <a:picLocks noChangeAspect="1"/>
          </p:cNvPicPr>
          <p:nvPr/>
        </p:nvPicPr>
        <p:blipFill>
          <a:blip r:embed="rId5"/>
          <a:stretch>
            <a:fillRect/>
          </a:stretch>
        </p:blipFill>
        <p:spPr>
          <a:xfrm>
            <a:off x="11470533" y="18295157"/>
            <a:ext cx="6979493" cy="13208901"/>
          </a:xfrm>
          <a:prstGeom prst="rect">
            <a:avLst/>
          </a:prstGeom>
        </p:spPr>
      </p:pic>
      <p:sp>
        <p:nvSpPr>
          <p:cNvPr id="153" name="TextBox 152">
            <a:extLst>
              <a:ext uri="{FF2B5EF4-FFF2-40B4-BE49-F238E27FC236}">
                <a16:creationId xmlns:a16="http://schemas.microsoft.com/office/drawing/2014/main" id="{5AD1999D-74AB-40B0-ADC8-672BBAF87A4E}"/>
              </a:ext>
            </a:extLst>
          </p:cNvPr>
          <p:cNvSpPr txBox="1"/>
          <p:nvPr/>
        </p:nvSpPr>
        <p:spPr>
          <a:xfrm>
            <a:off x="10648173" y="32533640"/>
            <a:ext cx="9010650" cy="5418727"/>
          </a:xfrm>
          <a:prstGeom prst="rect">
            <a:avLst/>
          </a:prstGeom>
          <a:solidFill>
            <a:schemeClr val="bg1">
              <a:alpha val="42000"/>
            </a:schemeClr>
          </a:solidFill>
        </p:spPr>
        <p:txBody>
          <a:bodyPr>
            <a:spAutoFit/>
          </a:bodyPr>
          <a:lstStyle/>
          <a:p>
            <a:pPr>
              <a:lnSpc>
                <a:spcPts val="4217"/>
              </a:lnSpc>
              <a:defRPr/>
            </a:pPr>
            <a:r>
              <a:rPr lang="en-GB" sz="2567" dirty="0">
                <a:latin typeface="Arial" charset="0"/>
                <a:ea typeface="Arial" charset="0"/>
                <a:cs typeface="Arial" charset="0"/>
              </a:rPr>
              <a:t>The structure of the whole PRNG model consist of using the two model one after another. The algorithm starts by asking the desired number of bits from the user. After the user enters the number of bits. In the loop, the generative model will generate the bits, and the compression model will compress the 1024 bits to 32 bits and feed them into the generative model again for the next iteration. The loop will be over after the desired number of bits were generated. After the loop is over, the generated bits by the generative model will be concatenated and outputted to the user. </a:t>
            </a:r>
            <a:endParaRPr lang="en-US" sz="2567" dirty="0">
              <a:latin typeface="Arial" charset="0"/>
              <a:ea typeface="Arial" charset="0"/>
              <a:cs typeface="Arial" charset="0"/>
            </a:endParaRPr>
          </a:p>
        </p:txBody>
      </p:sp>
      <p:sp>
        <p:nvSpPr>
          <p:cNvPr id="171" name="TextBox 170">
            <a:extLst>
              <a:ext uri="{FF2B5EF4-FFF2-40B4-BE49-F238E27FC236}">
                <a16:creationId xmlns:a16="http://schemas.microsoft.com/office/drawing/2014/main" id="{7ED7A2C9-1D00-4986-9E3C-A089D295AAF4}"/>
              </a:ext>
            </a:extLst>
          </p:cNvPr>
          <p:cNvSpPr txBox="1"/>
          <p:nvPr/>
        </p:nvSpPr>
        <p:spPr>
          <a:xfrm>
            <a:off x="10887354" y="31766076"/>
            <a:ext cx="9010650" cy="430887"/>
          </a:xfrm>
          <a:prstGeom prst="rect">
            <a:avLst/>
          </a:prstGeom>
          <a:noFill/>
        </p:spPr>
        <p:txBody>
          <a:bodyPr wrap="square">
            <a:spAutoFit/>
          </a:bodyPr>
          <a:lstStyle/>
          <a:p>
            <a:pPr marL="0" marR="0" lvl="0" indent="0" algn="l" defTabSz="3686102" rtl="0" eaLnBrk="1" fontAlgn="auto" latinLnBrk="0" hangingPunct="1">
              <a:lnSpc>
                <a:spcPct val="100000"/>
              </a:lnSpc>
              <a:spcBef>
                <a:spcPts val="550"/>
              </a:spcBef>
              <a:spcAft>
                <a:spcPts val="0"/>
              </a:spcAft>
              <a:buClr>
                <a:srgbClr val="005BBB"/>
              </a:buClr>
              <a:buSzTx/>
              <a:buFontTx/>
              <a:buNone/>
              <a:tabLst/>
              <a:defRPr/>
            </a:pPr>
            <a:r>
              <a:rPr kumimoji="0" lang="en-GB" sz="2200" b="0" i="1" u="none" strike="noStrike" kern="1200" cap="none" spc="0" normalizeH="0" baseline="0" noProof="0" dirty="0">
                <a:ln>
                  <a:noFill/>
                </a:ln>
                <a:solidFill>
                  <a:srgbClr val="666666"/>
                </a:solidFill>
                <a:effectLst/>
                <a:uLnTx/>
                <a:uFillTx/>
                <a:latin typeface="Arial" charset="0"/>
                <a:ea typeface="Arial" charset="0"/>
                <a:cs typeface="Arial" charset="0"/>
              </a:rPr>
              <a:t>The flowchart of the PRNG model.</a:t>
            </a:r>
            <a:endParaRPr kumimoji="0" lang="en-US" sz="2200" b="0" i="1" u="none" strike="noStrike" kern="1200" cap="none" spc="0" normalizeH="0" baseline="0" noProof="0" dirty="0">
              <a:ln>
                <a:noFill/>
              </a:ln>
              <a:solidFill>
                <a:srgbClr val="666666"/>
              </a:solidFill>
              <a:effectLst/>
              <a:uLnTx/>
              <a:uFillTx/>
              <a:latin typeface="Arial" charset="0"/>
              <a:ea typeface="Arial" charset="0"/>
              <a:cs typeface="Arial" charset="0"/>
            </a:endParaRPr>
          </a:p>
        </p:txBody>
      </p:sp>
      <p:sp>
        <p:nvSpPr>
          <p:cNvPr id="181" name="TextBox 180">
            <a:extLst>
              <a:ext uri="{FF2B5EF4-FFF2-40B4-BE49-F238E27FC236}">
                <a16:creationId xmlns:a16="http://schemas.microsoft.com/office/drawing/2014/main" id="{AB0409F9-3D91-470E-8EB7-2203D1BB6487}"/>
              </a:ext>
            </a:extLst>
          </p:cNvPr>
          <p:cNvSpPr txBox="1"/>
          <p:nvPr/>
        </p:nvSpPr>
        <p:spPr>
          <a:xfrm>
            <a:off x="10582061" y="39120831"/>
            <a:ext cx="8828088" cy="8650381"/>
          </a:xfrm>
          <a:prstGeom prst="rect">
            <a:avLst/>
          </a:prstGeom>
          <a:noFill/>
        </p:spPr>
        <p:txBody>
          <a:bodyPr wrap="square">
            <a:spAutoFit/>
          </a:bodyPr>
          <a:lstStyle/>
          <a:p>
            <a:pPr marL="0" marR="0" lvl="0" indent="0" algn="l" defTabSz="3686102" rtl="0" eaLnBrk="1" fontAlgn="auto" latinLnBrk="0" hangingPunct="1">
              <a:lnSpc>
                <a:spcPts val="4217"/>
              </a:lnSpc>
              <a:spcBef>
                <a:spcPts val="0"/>
              </a:spcBef>
              <a:spcAft>
                <a:spcPts val="0"/>
              </a:spcAft>
              <a:buClrTx/>
              <a:buSzTx/>
              <a:buFontTx/>
              <a:buNone/>
              <a:tabLst/>
              <a:defRPr/>
            </a:pPr>
            <a:r>
              <a:rPr kumimoji="0" lang="en-GB" sz="2567" b="0" i="0" u="none" strike="noStrike" kern="1200" cap="none" spc="0" normalizeH="0" baseline="0" noProof="0" dirty="0">
                <a:ln>
                  <a:noFill/>
                </a:ln>
                <a:solidFill>
                  <a:srgbClr val="666666"/>
                </a:solidFill>
                <a:effectLst/>
                <a:uLnTx/>
                <a:uFillTx/>
                <a:latin typeface="Arial" charset="0"/>
                <a:ea typeface="Arial" charset="0"/>
                <a:cs typeface="Arial" charset="0"/>
              </a:rPr>
              <a:t>The pseudo-random number generator was tested using the NIST (National Institute of Standards and Technology) test suite. NIST test suite has 15 distinct tests for determining if a sequence of bits is random or not. </a:t>
            </a:r>
          </a:p>
          <a:p>
            <a:pPr marL="0" marR="0" lvl="0" indent="0" algn="l" defTabSz="3686102" rtl="0" eaLnBrk="1" fontAlgn="auto" latinLnBrk="0" hangingPunct="1">
              <a:lnSpc>
                <a:spcPts val="4217"/>
              </a:lnSpc>
              <a:spcBef>
                <a:spcPts val="0"/>
              </a:spcBef>
              <a:spcAft>
                <a:spcPts val="0"/>
              </a:spcAft>
              <a:buClrTx/>
              <a:buSzTx/>
              <a:buFontTx/>
              <a:buNone/>
              <a:tabLst/>
              <a:defRPr/>
            </a:pPr>
            <a:endParaRPr kumimoji="0" lang="en-GB" sz="2567" b="0" i="0" u="none" strike="noStrike" kern="1200" cap="none" spc="0" normalizeH="0" baseline="0" noProof="0" dirty="0">
              <a:ln>
                <a:noFill/>
              </a:ln>
              <a:solidFill>
                <a:srgbClr val="666666"/>
              </a:solidFill>
              <a:effectLst/>
              <a:uLnTx/>
              <a:uFillTx/>
              <a:latin typeface="Arial" charset="0"/>
              <a:ea typeface="Arial" charset="0"/>
              <a:cs typeface="Arial" charset="0"/>
            </a:endParaRPr>
          </a:p>
          <a:p>
            <a:pPr marL="0" marR="0" lvl="0" indent="0" algn="l" defTabSz="3686102" rtl="0" eaLnBrk="1" fontAlgn="auto" latinLnBrk="0" hangingPunct="1">
              <a:lnSpc>
                <a:spcPts val="4217"/>
              </a:lnSpc>
              <a:spcBef>
                <a:spcPts val="0"/>
              </a:spcBef>
              <a:spcAft>
                <a:spcPts val="0"/>
              </a:spcAft>
              <a:buClrTx/>
              <a:buSzTx/>
              <a:buFontTx/>
              <a:buNone/>
              <a:tabLst/>
              <a:defRPr/>
            </a:pPr>
            <a:endParaRPr lang="en-GB" sz="2567" dirty="0">
              <a:solidFill>
                <a:srgbClr val="666666"/>
              </a:solidFill>
              <a:latin typeface="Arial" charset="0"/>
              <a:ea typeface="Arial" charset="0"/>
              <a:cs typeface="Arial" charset="0"/>
            </a:endParaRPr>
          </a:p>
          <a:p>
            <a:pPr marL="0" marR="0" lvl="0" indent="0" algn="l" defTabSz="3686102" rtl="0" eaLnBrk="1" fontAlgn="auto" latinLnBrk="0" hangingPunct="1">
              <a:lnSpc>
                <a:spcPts val="4217"/>
              </a:lnSpc>
              <a:spcBef>
                <a:spcPts val="0"/>
              </a:spcBef>
              <a:spcAft>
                <a:spcPts val="0"/>
              </a:spcAft>
              <a:buClrTx/>
              <a:buSzTx/>
              <a:buFontTx/>
              <a:buNone/>
              <a:tabLst/>
              <a:defRPr/>
            </a:pPr>
            <a:endParaRPr kumimoji="0" lang="en-GB" sz="2567" b="0" i="0" u="none" strike="noStrike" kern="1200" cap="none" spc="0" normalizeH="0" baseline="0" noProof="0" dirty="0">
              <a:ln>
                <a:noFill/>
              </a:ln>
              <a:solidFill>
                <a:srgbClr val="666666"/>
              </a:solidFill>
              <a:effectLst/>
              <a:uLnTx/>
              <a:uFillTx/>
              <a:latin typeface="Arial" charset="0"/>
              <a:ea typeface="Arial" charset="0"/>
              <a:cs typeface="Arial" charset="0"/>
            </a:endParaRPr>
          </a:p>
          <a:p>
            <a:pPr marL="0" marR="0" lvl="0" indent="0" algn="l" defTabSz="3686102" rtl="0" eaLnBrk="1" fontAlgn="auto" latinLnBrk="0" hangingPunct="1">
              <a:lnSpc>
                <a:spcPts val="4217"/>
              </a:lnSpc>
              <a:spcBef>
                <a:spcPts val="0"/>
              </a:spcBef>
              <a:spcAft>
                <a:spcPts val="0"/>
              </a:spcAft>
              <a:buClrTx/>
              <a:buSzTx/>
              <a:buFontTx/>
              <a:buNone/>
              <a:tabLst/>
              <a:defRPr/>
            </a:pPr>
            <a:endParaRPr kumimoji="0" lang="en-GB" sz="2567" b="0" i="0" u="none" strike="noStrike" kern="1200" cap="none" spc="0" normalizeH="0" baseline="0" noProof="0" dirty="0">
              <a:ln>
                <a:noFill/>
              </a:ln>
              <a:solidFill>
                <a:srgbClr val="666666"/>
              </a:solidFill>
              <a:effectLst/>
              <a:uLnTx/>
              <a:uFillTx/>
              <a:latin typeface="Arial" charset="0"/>
              <a:ea typeface="Arial" charset="0"/>
              <a:cs typeface="Arial" charset="0"/>
            </a:endParaRPr>
          </a:p>
          <a:p>
            <a:pPr marL="0" marR="0" lvl="0" indent="0" algn="l" defTabSz="3686102" rtl="0" eaLnBrk="1" fontAlgn="auto" latinLnBrk="0" hangingPunct="1">
              <a:lnSpc>
                <a:spcPts val="4217"/>
              </a:lnSpc>
              <a:spcBef>
                <a:spcPts val="0"/>
              </a:spcBef>
              <a:spcAft>
                <a:spcPts val="0"/>
              </a:spcAft>
              <a:buClrTx/>
              <a:buSzTx/>
              <a:buFontTx/>
              <a:buNone/>
              <a:tabLst/>
              <a:defRPr/>
            </a:pPr>
            <a:r>
              <a:rPr kumimoji="0" lang="en-GB" sz="2567" b="0" i="0" u="none" strike="noStrike" kern="1200" cap="none" spc="0" normalizeH="0" baseline="0" noProof="0" dirty="0">
                <a:ln>
                  <a:noFill/>
                </a:ln>
                <a:solidFill>
                  <a:srgbClr val="666666"/>
                </a:solidFill>
                <a:effectLst/>
                <a:uLnTx/>
                <a:uFillTx/>
                <a:latin typeface="Arial" charset="0"/>
                <a:ea typeface="Arial" charset="0"/>
                <a:cs typeface="Arial" charset="0"/>
              </a:rPr>
              <a:t>Each test is testing the null hypothesis denoted by H0 which is the sequence being random . Then there is the alternative hypothesis denoted by Ha which is the sequence being not random.  The tests return a P-value that summarises the strength of the evidence against the H0. If the P-value of a test is 1, then the sequence is perfectly random, on the other hand, if the P-value is 0, then the data is completely non-random.</a:t>
            </a:r>
            <a:endParaRPr kumimoji="0" lang="en-US" sz="2567" b="0" i="0" u="none" strike="noStrike" kern="1200" cap="none" spc="0" normalizeH="0" baseline="0" noProof="0" dirty="0">
              <a:ln>
                <a:noFill/>
              </a:ln>
              <a:solidFill>
                <a:srgbClr val="666666"/>
              </a:solidFill>
              <a:effectLst/>
              <a:uLnTx/>
              <a:uFillTx/>
              <a:latin typeface="Arial" charset="0"/>
              <a:ea typeface="Arial" charset="0"/>
              <a:cs typeface="Arial" charset="0"/>
            </a:endParaRPr>
          </a:p>
        </p:txBody>
      </p:sp>
      <p:pic>
        <p:nvPicPr>
          <p:cNvPr id="189" name="Picture 188">
            <a:extLst>
              <a:ext uri="{FF2B5EF4-FFF2-40B4-BE49-F238E27FC236}">
                <a16:creationId xmlns:a16="http://schemas.microsoft.com/office/drawing/2014/main" id="{E66C9E18-6C7D-4D78-A32A-A00B3EA20699}"/>
              </a:ext>
            </a:extLst>
          </p:cNvPr>
          <p:cNvPicPr>
            <a:picLocks noChangeAspect="1"/>
          </p:cNvPicPr>
          <p:nvPr/>
        </p:nvPicPr>
        <p:blipFill>
          <a:blip r:embed="rId6"/>
          <a:stretch>
            <a:fillRect/>
          </a:stretch>
        </p:blipFill>
        <p:spPr>
          <a:xfrm>
            <a:off x="10535993" y="41702553"/>
            <a:ext cx="8828088" cy="1344135"/>
          </a:xfrm>
          <a:prstGeom prst="rect">
            <a:avLst/>
          </a:prstGeom>
        </p:spPr>
      </p:pic>
      <p:sp>
        <p:nvSpPr>
          <p:cNvPr id="195" name="TextBox 194">
            <a:extLst>
              <a:ext uri="{FF2B5EF4-FFF2-40B4-BE49-F238E27FC236}">
                <a16:creationId xmlns:a16="http://schemas.microsoft.com/office/drawing/2014/main" id="{16D36AAA-30E6-4D38-B187-08A2807ACB50}"/>
              </a:ext>
            </a:extLst>
          </p:cNvPr>
          <p:cNvSpPr txBox="1"/>
          <p:nvPr/>
        </p:nvSpPr>
        <p:spPr>
          <a:xfrm>
            <a:off x="10535993" y="38563071"/>
            <a:ext cx="7012705" cy="557397"/>
          </a:xfrm>
          <a:prstGeom prst="rect">
            <a:avLst/>
          </a:prstGeom>
          <a:noFill/>
        </p:spPr>
        <p:txBody>
          <a:bodyPr wrap="square">
            <a:spAutoFit/>
          </a:bodyPr>
          <a:lstStyle/>
          <a:p>
            <a:pPr marL="0" marR="0" lvl="0" indent="0" algn="l" defTabSz="3686102" rtl="0" eaLnBrk="1" fontAlgn="auto" latinLnBrk="0" hangingPunct="1">
              <a:lnSpc>
                <a:spcPts val="3483"/>
              </a:lnSpc>
              <a:spcBef>
                <a:spcPts val="0"/>
              </a:spcBef>
              <a:spcAft>
                <a:spcPts val="1100"/>
              </a:spcAft>
              <a:buClr>
                <a:srgbClr val="005BBB"/>
              </a:buClr>
              <a:buSzTx/>
              <a:buFontTx/>
              <a:buNone/>
              <a:tabLst/>
              <a:defRPr/>
            </a:pPr>
            <a:r>
              <a:rPr lang="en-US" sz="4400" b="1" dirty="0">
                <a:solidFill>
                  <a:srgbClr val="005BBB"/>
                </a:solidFill>
                <a:latin typeface="Arial" panose="020B0604020202020204"/>
              </a:rPr>
              <a:t>Testing</a:t>
            </a:r>
            <a:endParaRPr kumimoji="0" lang="en-US" sz="2200" b="0" i="0" u="none" strike="noStrike" kern="1200" cap="none" spc="0" normalizeH="0" baseline="0" noProof="0" dirty="0">
              <a:ln>
                <a:noFill/>
              </a:ln>
              <a:solidFill>
                <a:srgbClr val="666666"/>
              </a:solidFill>
              <a:effectLst/>
              <a:uLnTx/>
              <a:uFillTx/>
              <a:latin typeface="Arial" charset="0"/>
              <a:ea typeface="Arial" charset="0"/>
              <a:cs typeface="Arial" charset="0"/>
            </a:endParaRPr>
          </a:p>
        </p:txBody>
      </p:sp>
      <p:pic>
        <p:nvPicPr>
          <p:cNvPr id="197" name="Picture 196">
            <a:extLst>
              <a:ext uri="{FF2B5EF4-FFF2-40B4-BE49-F238E27FC236}">
                <a16:creationId xmlns:a16="http://schemas.microsoft.com/office/drawing/2014/main" id="{E9A588B0-E6F0-4A09-9BEA-3379D223777A}"/>
              </a:ext>
            </a:extLst>
          </p:cNvPr>
          <p:cNvPicPr>
            <a:picLocks noChangeAspect="1"/>
          </p:cNvPicPr>
          <p:nvPr/>
        </p:nvPicPr>
        <p:blipFill>
          <a:blip r:embed="rId7"/>
          <a:stretch>
            <a:fillRect/>
          </a:stretch>
        </p:blipFill>
        <p:spPr>
          <a:xfrm>
            <a:off x="20243394" y="6228211"/>
            <a:ext cx="9694210" cy="7575915"/>
          </a:xfrm>
          <a:prstGeom prst="rect">
            <a:avLst/>
          </a:prstGeom>
        </p:spPr>
      </p:pic>
      <p:sp>
        <p:nvSpPr>
          <p:cNvPr id="201" name="TextBox 200">
            <a:extLst>
              <a:ext uri="{FF2B5EF4-FFF2-40B4-BE49-F238E27FC236}">
                <a16:creationId xmlns:a16="http://schemas.microsoft.com/office/drawing/2014/main" id="{715B0E27-1936-4743-BCD0-D2786302E455}"/>
              </a:ext>
            </a:extLst>
          </p:cNvPr>
          <p:cNvSpPr txBox="1"/>
          <p:nvPr/>
        </p:nvSpPr>
        <p:spPr>
          <a:xfrm>
            <a:off x="20431127" y="15029058"/>
            <a:ext cx="9273743" cy="3802901"/>
          </a:xfrm>
          <a:prstGeom prst="rect">
            <a:avLst/>
          </a:prstGeom>
          <a:noFill/>
        </p:spPr>
        <p:txBody>
          <a:bodyPr wrap="square">
            <a:spAutoFit/>
          </a:bodyPr>
          <a:lstStyle/>
          <a:p>
            <a:pPr marL="0" marR="0" lvl="0" indent="0" algn="l" defTabSz="3686102" rtl="0" eaLnBrk="1" fontAlgn="auto" latinLnBrk="0" hangingPunct="1">
              <a:lnSpc>
                <a:spcPts val="4217"/>
              </a:lnSpc>
              <a:spcBef>
                <a:spcPts val="0"/>
              </a:spcBef>
              <a:spcAft>
                <a:spcPts val="1650"/>
              </a:spcAft>
              <a:buClrTx/>
              <a:buSzTx/>
              <a:buFontTx/>
              <a:buNone/>
              <a:tabLst/>
              <a:defRPr/>
            </a:pPr>
            <a:r>
              <a:rPr kumimoji="0" lang="en-US" sz="2567" b="0" i="0" u="none" strike="noStrike" kern="1200" cap="none" spc="0" normalizeH="0" baseline="0" noProof="0" dirty="0">
                <a:ln>
                  <a:noFill/>
                </a:ln>
                <a:solidFill>
                  <a:srgbClr val="666666"/>
                </a:solidFill>
                <a:effectLst/>
                <a:uLnTx/>
                <a:uFillTx/>
                <a:latin typeface="Arial" charset="0"/>
                <a:ea typeface="Arial" charset="0"/>
                <a:cs typeface="Arial" charset="0"/>
              </a:rPr>
              <a:t>As shown in the table, the model was compared with the Python’s native random function which uses the Mersenne Twister Algorithm for generating pseudo random numbers. The model outperforms in most of the results. It should also be noted that the test were done on multiple 1 million bits files and the average of the values were put on the table for more accurate testing.</a:t>
            </a:r>
          </a:p>
        </p:txBody>
      </p:sp>
      <p:sp>
        <p:nvSpPr>
          <p:cNvPr id="207" name="TextBox 206">
            <a:extLst>
              <a:ext uri="{FF2B5EF4-FFF2-40B4-BE49-F238E27FC236}">
                <a16:creationId xmlns:a16="http://schemas.microsoft.com/office/drawing/2014/main" id="{076FB478-3D75-4503-B226-F3D96C1A714F}"/>
              </a:ext>
            </a:extLst>
          </p:cNvPr>
          <p:cNvSpPr txBox="1"/>
          <p:nvPr/>
        </p:nvSpPr>
        <p:spPr>
          <a:xfrm>
            <a:off x="20749097" y="13805668"/>
            <a:ext cx="7694579" cy="1107996"/>
          </a:xfrm>
          <a:prstGeom prst="rect">
            <a:avLst/>
          </a:prstGeom>
          <a:noFill/>
        </p:spPr>
        <p:txBody>
          <a:bodyPr wrap="square">
            <a:spAutoFit/>
          </a:bodyPr>
          <a:lstStyle/>
          <a:p>
            <a:pPr marL="0" marR="0" lvl="0" indent="0" algn="l" defTabSz="3686102" rtl="0" eaLnBrk="1" fontAlgn="auto" latinLnBrk="0" hangingPunct="1">
              <a:lnSpc>
                <a:spcPct val="100000"/>
              </a:lnSpc>
              <a:spcBef>
                <a:spcPts val="550"/>
              </a:spcBef>
              <a:spcAft>
                <a:spcPts val="0"/>
              </a:spcAft>
              <a:buClr>
                <a:srgbClr val="005BBB"/>
              </a:buClr>
              <a:buSzTx/>
              <a:buFontTx/>
              <a:buNone/>
              <a:tabLst/>
              <a:defRPr/>
            </a:pPr>
            <a:r>
              <a:rPr kumimoji="0" lang="en-GB" sz="2200" b="0" i="1" u="none" strike="noStrike" kern="1200" cap="none" spc="0" normalizeH="0" baseline="0" noProof="0" dirty="0">
                <a:ln>
                  <a:noFill/>
                </a:ln>
                <a:solidFill>
                  <a:srgbClr val="666666"/>
                </a:solidFill>
                <a:effectLst/>
                <a:uLnTx/>
                <a:uFillTx/>
                <a:latin typeface="Arial" charset="0"/>
                <a:ea typeface="Arial" charset="0"/>
                <a:cs typeface="Arial" charset="0"/>
              </a:rPr>
              <a:t>The Table showing NIST test results for random function of python and the implemented AI based PRNG. Better results are in </a:t>
            </a:r>
            <a:r>
              <a:rPr kumimoji="0" lang="en-GB" sz="2200" b="1" i="1" u="none" strike="noStrike" kern="1200" cap="none" spc="0" normalizeH="0" baseline="0" noProof="0" dirty="0">
                <a:ln>
                  <a:noFill/>
                </a:ln>
                <a:solidFill>
                  <a:srgbClr val="666666"/>
                </a:solidFill>
                <a:effectLst/>
                <a:uLnTx/>
                <a:uFillTx/>
                <a:latin typeface="Arial" charset="0"/>
                <a:ea typeface="Arial" charset="0"/>
                <a:cs typeface="Arial" charset="0"/>
              </a:rPr>
              <a:t>bold</a:t>
            </a:r>
            <a:r>
              <a:rPr kumimoji="0" lang="en-GB" sz="2200" b="0" i="1" u="none" strike="noStrike" kern="1200" cap="none" spc="0" normalizeH="0" baseline="0" noProof="0" dirty="0">
                <a:ln>
                  <a:noFill/>
                </a:ln>
                <a:solidFill>
                  <a:srgbClr val="666666"/>
                </a:solidFill>
                <a:effectLst/>
                <a:uLnTx/>
                <a:uFillTx/>
                <a:latin typeface="Arial" charset="0"/>
                <a:ea typeface="Arial" charset="0"/>
                <a:cs typeface="Arial" charset="0"/>
              </a:rPr>
              <a:t>.</a:t>
            </a:r>
            <a:endParaRPr kumimoji="0" lang="en-US" sz="2200" b="0" i="1" u="none" strike="noStrike" kern="1200" cap="none" spc="0" normalizeH="0" baseline="0" noProof="0" dirty="0">
              <a:ln>
                <a:noFill/>
              </a:ln>
              <a:solidFill>
                <a:srgbClr val="666666"/>
              </a:solidFill>
              <a:effectLst/>
              <a:uLnTx/>
              <a:uFillTx/>
              <a:latin typeface="Arial" charset="0"/>
              <a:ea typeface="Arial" charset="0"/>
              <a:cs typeface="Arial" charset="0"/>
            </a:endParaRPr>
          </a:p>
        </p:txBody>
      </p:sp>
      <p:pic>
        <p:nvPicPr>
          <p:cNvPr id="211" name="Picture 210">
            <a:extLst>
              <a:ext uri="{FF2B5EF4-FFF2-40B4-BE49-F238E27FC236}">
                <a16:creationId xmlns:a16="http://schemas.microsoft.com/office/drawing/2014/main" id="{11D357DE-9819-4912-8A8A-2461C2636D80}"/>
              </a:ext>
            </a:extLst>
          </p:cNvPr>
          <p:cNvPicPr>
            <a:picLocks noChangeAspect="1"/>
          </p:cNvPicPr>
          <p:nvPr/>
        </p:nvPicPr>
        <p:blipFill>
          <a:blip r:embed="rId8"/>
          <a:stretch>
            <a:fillRect/>
          </a:stretch>
        </p:blipFill>
        <p:spPr>
          <a:xfrm>
            <a:off x="20187294" y="19093977"/>
            <a:ext cx="9761408" cy="3167723"/>
          </a:xfrm>
          <a:prstGeom prst="rect">
            <a:avLst/>
          </a:prstGeom>
        </p:spPr>
      </p:pic>
      <p:sp>
        <p:nvSpPr>
          <p:cNvPr id="215" name="TextBox 214">
            <a:extLst>
              <a:ext uri="{FF2B5EF4-FFF2-40B4-BE49-F238E27FC236}">
                <a16:creationId xmlns:a16="http://schemas.microsoft.com/office/drawing/2014/main" id="{94154A0B-F23C-4F01-B1E4-20F24469FC3D}"/>
              </a:ext>
            </a:extLst>
          </p:cNvPr>
          <p:cNvSpPr txBox="1"/>
          <p:nvPr/>
        </p:nvSpPr>
        <p:spPr>
          <a:xfrm>
            <a:off x="20963105" y="22428028"/>
            <a:ext cx="7266562" cy="769441"/>
          </a:xfrm>
          <a:prstGeom prst="rect">
            <a:avLst/>
          </a:prstGeom>
          <a:noFill/>
        </p:spPr>
        <p:txBody>
          <a:bodyPr wrap="square">
            <a:spAutoFit/>
          </a:bodyPr>
          <a:lstStyle/>
          <a:p>
            <a:pPr marL="0" marR="0" lvl="0" indent="0" algn="l" defTabSz="3686102" rtl="0" eaLnBrk="1" fontAlgn="auto" latinLnBrk="0" hangingPunct="1">
              <a:lnSpc>
                <a:spcPct val="100000"/>
              </a:lnSpc>
              <a:spcBef>
                <a:spcPts val="550"/>
              </a:spcBef>
              <a:spcAft>
                <a:spcPts val="0"/>
              </a:spcAft>
              <a:buClr>
                <a:srgbClr val="005BBB"/>
              </a:buClr>
              <a:buSzTx/>
              <a:buFontTx/>
              <a:buNone/>
              <a:tabLst/>
              <a:defRPr/>
            </a:pPr>
            <a:r>
              <a:rPr kumimoji="0" lang="en-GB" sz="2200" b="0" i="1" u="none" strike="noStrike" kern="1200" cap="none" spc="0" normalizeH="0" baseline="0" noProof="0" dirty="0">
                <a:ln>
                  <a:noFill/>
                </a:ln>
                <a:solidFill>
                  <a:srgbClr val="666666"/>
                </a:solidFill>
                <a:effectLst/>
                <a:uLnTx/>
                <a:uFillTx/>
                <a:latin typeface="Arial" charset="0"/>
                <a:ea typeface="Arial" charset="0"/>
                <a:cs typeface="Arial" charset="0"/>
              </a:rPr>
              <a:t>The Table showing ENT test results for </a:t>
            </a:r>
            <a:r>
              <a:rPr lang="en-GB" sz="2200" i="1" dirty="0">
                <a:solidFill>
                  <a:srgbClr val="666666"/>
                </a:solidFill>
                <a:latin typeface="Arial" charset="0"/>
                <a:ea typeface="Arial" charset="0"/>
                <a:cs typeface="Arial" charset="0"/>
              </a:rPr>
              <a:t>implemented model and Desai et al.’s 2000 neuron model.</a:t>
            </a:r>
            <a:endParaRPr kumimoji="0" lang="en-US" sz="2200" b="0" i="1" u="none" strike="noStrike" kern="1200" cap="none" spc="0" normalizeH="0" baseline="0" noProof="0" dirty="0">
              <a:ln>
                <a:noFill/>
              </a:ln>
              <a:solidFill>
                <a:srgbClr val="666666"/>
              </a:solidFill>
              <a:effectLst/>
              <a:uLnTx/>
              <a:uFillTx/>
              <a:latin typeface="Arial" charset="0"/>
              <a:ea typeface="Arial" charset="0"/>
              <a:cs typeface="Arial" charset="0"/>
            </a:endParaRPr>
          </a:p>
        </p:txBody>
      </p:sp>
      <p:sp>
        <p:nvSpPr>
          <p:cNvPr id="219" name="TextBox 218">
            <a:extLst>
              <a:ext uri="{FF2B5EF4-FFF2-40B4-BE49-F238E27FC236}">
                <a16:creationId xmlns:a16="http://schemas.microsoft.com/office/drawing/2014/main" id="{CDC1E33F-DA46-4E59-9E3C-EBCC1986FC7F}"/>
              </a:ext>
            </a:extLst>
          </p:cNvPr>
          <p:cNvSpPr txBox="1"/>
          <p:nvPr/>
        </p:nvSpPr>
        <p:spPr>
          <a:xfrm>
            <a:off x="20460782" y="23357195"/>
            <a:ext cx="9244087" cy="2725683"/>
          </a:xfrm>
          <a:prstGeom prst="rect">
            <a:avLst/>
          </a:prstGeom>
          <a:noFill/>
        </p:spPr>
        <p:txBody>
          <a:bodyPr wrap="square">
            <a:spAutoFit/>
          </a:bodyPr>
          <a:lstStyle/>
          <a:p>
            <a:pPr marL="0" marR="0" lvl="0" indent="0" algn="l" defTabSz="3686102" rtl="0" eaLnBrk="1" fontAlgn="auto" latinLnBrk="0" hangingPunct="1">
              <a:lnSpc>
                <a:spcPts val="4217"/>
              </a:lnSpc>
              <a:spcBef>
                <a:spcPts val="0"/>
              </a:spcBef>
              <a:spcAft>
                <a:spcPts val="1650"/>
              </a:spcAft>
              <a:buClrTx/>
              <a:buSzTx/>
              <a:buFontTx/>
              <a:buNone/>
              <a:tabLst/>
              <a:defRPr/>
            </a:pPr>
            <a:r>
              <a:rPr kumimoji="0" lang="en-US" sz="2567" b="0" i="0" u="none" strike="noStrike" kern="1200" cap="none" spc="0" normalizeH="0" baseline="0" noProof="0" dirty="0">
                <a:ln>
                  <a:noFill/>
                </a:ln>
                <a:solidFill>
                  <a:srgbClr val="666666"/>
                </a:solidFill>
                <a:effectLst/>
                <a:uLnTx/>
                <a:uFillTx/>
                <a:latin typeface="Arial" charset="0"/>
                <a:ea typeface="Arial" charset="0"/>
                <a:cs typeface="Arial" charset="0"/>
              </a:rPr>
              <a:t>As shown in the table, the model was compared with Desai et al.’s Elman neural network design. Better values for entropy test is as close to 8 bits, compression is zero percent, Chi-square is 10 to 90 percent, Monte Carlo value should be as close to pi as possible, and </a:t>
            </a:r>
            <a:r>
              <a:rPr lang="en-US" sz="2567" dirty="0">
                <a:solidFill>
                  <a:srgbClr val="666666"/>
                </a:solidFill>
                <a:latin typeface="Arial" charset="0"/>
                <a:ea typeface="Arial" charset="0"/>
                <a:cs typeface="Arial" charset="0"/>
              </a:rPr>
              <a:t>0 </a:t>
            </a:r>
            <a:r>
              <a:rPr kumimoji="0" lang="en-US" sz="2567" b="0" i="0" u="none" strike="noStrike" kern="1200" cap="none" spc="0" normalizeH="0" baseline="0" noProof="0" dirty="0">
                <a:ln>
                  <a:noFill/>
                </a:ln>
                <a:solidFill>
                  <a:srgbClr val="666666"/>
                </a:solidFill>
                <a:effectLst/>
                <a:uLnTx/>
                <a:uFillTx/>
                <a:latin typeface="Arial" charset="0"/>
                <a:ea typeface="Arial" charset="0"/>
                <a:cs typeface="Arial" charset="0"/>
              </a:rPr>
              <a:t>for serial correlation coefficient.</a:t>
            </a:r>
          </a:p>
        </p:txBody>
      </p:sp>
      <p:cxnSp>
        <p:nvCxnSpPr>
          <p:cNvPr id="220" name="Straight Connector 219">
            <a:extLst>
              <a:ext uri="{FF2B5EF4-FFF2-40B4-BE49-F238E27FC236}">
                <a16:creationId xmlns:a16="http://schemas.microsoft.com/office/drawing/2014/main" id="{D9134812-CE8C-4905-92D9-2E901BAC6978}"/>
              </a:ext>
            </a:extLst>
          </p:cNvPr>
          <p:cNvCxnSpPr/>
          <p:nvPr/>
        </p:nvCxnSpPr>
        <p:spPr bwMode="auto">
          <a:xfrm>
            <a:off x="20386315" y="18908308"/>
            <a:ext cx="9010650" cy="0"/>
          </a:xfrm>
          <a:prstGeom prst="line">
            <a:avLst/>
          </a:prstGeom>
          <a:noFill/>
          <a:ln w="25400" cap="flat" cmpd="sng" algn="ctr">
            <a:solidFill>
              <a:schemeClr val="tx1"/>
            </a:solidFill>
            <a:prstDash val="dash"/>
            <a:round/>
            <a:headEnd type="none" w="med" len="med"/>
            <a:tailEnd type="none" w="med" len="med"/>
          </a:ln>
          <a:effectLst/>
        </p:spPr>
      </p:cxnSp>
      <p:pic>
        <p:nvPicPr>
          <p:cNvPr id="224" name="Picture 223">
            <a:extLst>
              <a:ext uri="{FF2B5EF4-FFF2-40B4-BE49-F238E27FC236}">
                <a16:creationId xmlns:a16="http://schemas.microsoft.com/office/drawing/2014/main" id="{DF5EBC56-BF8E-4519-89FD-34C2F1328BA3}"/>
              </a:ext>
            </a:extLst>
          </p:cNvPr>
          <p:cNvPicPr>
            <a:picLocks noChangeAspect="1"/>
          </p:cNvPicPr>
          <p:nvPr/>
        </p:nvPicPr>
        <p:blipFill>
          <a:blip r:embed="rId9"/>
          <a:stretch>
            <a:fillRect/>
          </a:stretch>
        </p:blipFill>
        <p:spPr>
          <a:xfrm>
            <a:off x="20347843" y="26726737"/>
            <a:ext cx="4442558" cy="3270261"/>
          </a:xfrm>
          <a:prstGeom prst="rect">
            <a:avLst/>
          </a:prstGeom>
        </p:spPr>
      </p:pic>
      <p:pic>
        <p:nvPicPr>
          <p:cNvPr id="226" name="Picture 225">
            <a:extLst>
              <a:ext uri="{FF2B5EF4-FFF2-40B4-BE49-F238E27FC236}">
                <a16:creationId xmlns:a16="http://schemas.microsoft.com/office/drawing/2014/main" id="{D03476E0-71F5-4B54-B665-86FEFBDC6EBC}"/>
              </a:ext>
            </a:extLst>
          </p:cNvPr>
          <p:cNvPicPr>
            <a:picLocks noChangeAspect="1"/>
          </p:cNvPicPr>
          <p:nvPr/>
        </p:nvPicPr>
        <p:blipFill>
          <a:blip r:embed="rId10"/>
          <a:stretch>
            <a:fillRect/>
          </a:stretch>
        </p:blipFill>
        <p:spPr>
          <a:xfrm>
            <a:off x="25792086" y="26720800"/>
            <a:ext cx="3127959" cy="3136879"/>
          </a:xfrm>
          <a:prstGeom prst="rect">
            <a:avLst/>
          </a:prstGeom>
        </p:spPr>
      </p:pic>
      <p:sp>
        <p:nvSpPr>
          <p:cNvPr id="230" name="TextBox 229">
            <a:extLst>
              <a:ext uri="{FF2B5EF4-FFF2-40B4-BE49-F238E27FC236}">
                <a16:creationId xmlns:a16="http://schemas.microsoft.com/office/drawing/2014/main" id="{A3C84C4D-2C26-4F6C-986E-C36E9376A93E}"/>
              </a:ext>
            </a:extLst>
          </p:cNvPr>
          <p:cNvSpPr txBox="1"/>
          <p:nvPr/>
        </p:nvSpPr>
        <p:spPr>
          <a:xfrm>
            <a:off x="20963106" y="30338640"/>
            <a:ext cx="7617140" cy="1107996"/>
          </a:xfrm>
          <a:prstGeom prst="rect">
            <a:avLst/>
          </a:prstGeom>
          <a:noFill/>
        </p:spPr>
        <p:txBody>
          <a:bodyPr wrap="square">
            <a:spAutoFit/>
          </a:bodyPr>
          <a:lstStyle/>
          <a:p>
            <a:pPr marL="0" marR="0" lvl="0" indent="0" algn="l" defTabSz="3686102" rtl="0" eaLnBrk="1" fontAlgn="auto" latinLnBrk="0" hangingPunct="1">
              <a:lnSpc>
                <a:spcPct val="100000"/>
              </a:lnSpc>
              <a:spcBef>
                <a:spcPts val="550"/>
              </a:spcBef>
              <a:spcAft>
                <a:spcPts val="0"/>
              </a:spcAft>
              <a:buClr>
                <a:srgbClr val="005BBB"/>
              </a:buClr>
              <a:buSzTx/>
              <a:buFontTx/>
              <a:buNone/>
              <a:tabLst/>
              <a:defRPr/>
            </a:pPr>
            <a:r>
              <a:rPr lang="en-GB" sz="2200" i="1" dirty="0">
                <a:solidFill>
                  <a:srgbClr val="666666"/>
                </a:solidFill>
                <a:latin typeface="Arial" charset="0"/>
                <a:ea typeface="Arial" charset="0"/>
                <a:cs typeface="Arial" charset="0"/>
              </a:rPr>
              <a:t>The figure at the left shows the random walk of  the AI PRNG. Left figure is the image representation of the first 10000 bits of the output.</a:t>
            </a:r>
            <a:endParaRPr kumimoji="0" lang="en-US" sz="2200" b="0" i="1" u="none" strike="noStrike" kern="1200" cap="none" spc="0" normalizeH="0" baseline="0" noProof="0" dirty="0">
              <a:ln>
                <a:noFill/>
              </a:ln>
              <a:solidFill>
                <a:srgbClr val="666666"/>
              </a:solidFill>
              <a:effectLst/>
              <a:uLnTx/>
              <a:uFillTx/>
              <a:latin typeface="Arial" charset="0"/>
              <a:ea typeface="Arial" charset="0"/>
              <a:cs typeface="Arial" charset="0"/>
            </a:endParaRPr>
          </a:p>
        </p:txBody>
      </p:sp>
      <p:sp>
        <p:nvSpPr>
          <p:cNvPr id="236" name="TextBox 235">
            <a:extLst>
              <a:ext uri="{FF2B5EF4-FFF2-40B4-BE49-F238E27FC236}">
                <a16:creationId xmlns:a16="http://schemas.microsoft.com/office/drawing/2014/main" id="{F4BC957A-8667-44BF-8E7C-C07BC629BBD3}"/>
              </a:ext>
            </a:extLst>
          </p:cNvPr>
          <p:cNvSpPr txBox="1"/>
          <p:nvPr/>
        </p:nvSpPr>
        <p:spPr>
          <a:xfrm>
            <a:off x="20481738" y="31661932"/>
            <a:ext cx="8312150" cy="3802901"/>
          </a:xfrm>
          <a:prstGeom prst="rect">
            <a:avLst/>
          </a:prstGeom>
          <a:noFill/>
        </p:spPr>
        <p:txBody>
          <a:bodyPr wrap="square">
            <a:spAutoFit/>
          </a:bodyPr>
          <a:lstStyle/>
          <a:p>
            <a:pPr marL="0" marR="0" lvl="0" indent="0" algn="l" defTabSz="3686102" rtl="0" eaLnBrk="1" fontAlgn="auto" latinLnBrk="0" hangingPunct="1">
              <a:lnSpc>
                <a:spcPts val="4217"/>
              </a:lnSpc>
              <a:spcBef>
                <a:spcPts val="0"/>
              </a:spcBef>
              <a:spcAft>
                <a:spcPts val="1650"/>
              </a:spcAft>
              <a:buClrTx/>
              <a:buSzTx/>
              <a:buFontTx/>
              <a:buNone/>
              <a:tabLst/>
              <a:defRPr/>
            </a:pPr>
            <a:r>
              <a:rPr kumimoji="0" lang="en-GB" sz="2567" b="0" i="0" u="none" strike="noStrike" kern="1200" cap="none" spc="0" normalizeH="0" baseline="0" noProof="0" dirty="0">
                <a:ln>
                  <a:noFill/>
                </a:ln>
                <a:solidFill>
                  <a:srgbClr val="666666"/>
                </a:solidFill>
                <a:effectLst/>
                <a:uLnTx/>
                <a:uFillTx/>
                <a:latin typeface="Arial" charset="0"/>
                <a:ea typeface="Arial" charset="0"/>
                <a:cs typeface="Arial" charset="0"/>
              </a:rPr>
              <a:t>Also, an untrained model with randomly assigned weights was made to test whether the training phase improved the model. The results suggest that the untrained model performs poorly, and training is essential for producing high-quality random numbers. The speed was calculated as 0.79 milliseconds per bit. The speed can change according to the hardware used.</a:t>
            </a:r>
            <a:endParaRPr kumimoji="0" lang="en-US" sz="2567" b="0" i="0" u="none" strike="noStrike" kern="1200" cap="none" spc="0" normalizeH="0" baseline="0" noProof="0" dirty="0">
              <a:ln>
                <a:noFill/>
              </a:ln>
              <a:solidFill>
                <a:srgbClr val="666666"/>
              </a:solidFill>
              <a:effectLst/>
              <a:uLnTx/>
              <a:uFillTx/>
              <a:latin typeface="Arial" charset="0"/>
              <a:ea typeface="Arial" charset="0"/>
              <a:cs typeface="Arial" charset="0"/>
            </a:endParaRPr>
          </a:p>
        </p:txBody>
      </p:sp>
      <p:cxnSp>
        <p:nvCxnSpPr>
          <p:cNvPr id="237" name="Straight Connector 236">
            <a:extLst>
              <a:ext uri="{FF2B5EF4-FFF2-40B4-BE49-F238E27FC236}">
                <a16:creationId xmlns:a16="http://schemas.microsoft.com/office/drawing/2014/main" id="{9A1407D2-EBFF-4078-BD85-B9CC453E283E}"/>
              </a:ext>
            </a:extLst>
          </p:cNvPr>
          <p:cNvCxnSpPr/>
          <p:nvPr/>
        </p:nvCxnSpPr>
        <p:spPr bwMode="auto">
          <a:xfrm>
            <a:off x="20285076" y="35710863"/>
            <a:ext cx="9010650" cy="0"/>
          </a:xfrm>
          <a:prstGeom prst="line">
            <a:avLst/>
          </a:prstGeom>
          <a:noFill/>
          <a:ln w="25400" cap="flat" cmpd="sng" algn="ctr">
            <a:solidFill>
              <a:schemeClr val="tx1"/>
            </a:solidFill>
            <a:prstDash val="dash"/>
            <a:round/>
            <a:headEnd type="none" w="med" len="med"/>
            <a:tailEnd type="none" w="med" len="med"/>
          </a:ln>
          <a:effectLst/>
        </p:spPr>
      </p:cxnSp>
      <p:cxnSp>
        <p:nvCxnSpPr>
          <p:cNvPr id="238" name="Straight Connector 237">
            <a:extLst>
              <a:ext uri="{FF2B5EF4-FFF2-40B4-BE49-F238E27FC236}">
                <a16:creationId xmlns:a16="http://schemas.microsoft.com/office/drawing/2014/main" id="{46F96FB7-F2F9-41CA-8A05-14EA3450C3DD}"/>
              </a:ext>
            </a:extLst>
          </p:cNvPr>
          <p:cNvCxnSpPr/>
          <p:nvPr/>
        </p:nvCxnSpPr>
        <p:spPr bwMode="auto">
          <a:xfrm>
            <a:off x="20132488" y="26337111"/>
            <a:ext cx="9010650" cy="0"/>
          </a:xfrm>
          <a:prstGeom prst="line">
            <a:avLst/>
          </a:prstGeom>
          <a:noFill/>
          <a:ln w="25400" cap="flat" cmpd="sng" algn="ctr">
            <a:solidFill>
              <a:schemeClr val="tx1"/>
            </a:solidFill>
            <a:prstDash val="dash"/>
            <a:round/>
            <a:headEnd type="none" w="med" len="med"/>
            <a:tailEnd type="none" w="med" len="med"/>
          </a:ln>
          <a:effectLst/>
        </p:spPr>
      </p:cxnSp>
    </p:spTree>
    <p:extLst>
      <p:ext uri="{BB962C8B-B14F-4D97-AF65-F5344CB8AC3E}">
        <p14:creationId xmlns:p14="http://schemas.microsoft.com/office/powerpoint/2010/main" val="109865799"/>
      </p:ext>
    </p:extLst>
  </p:cSld>
  <p:clrMapOvr>
    <a:masterClrMapping/>
  </p:clrMapOvr>
</p:sld>
</file>

<file path=ppt/theme/theme1.xml><?xml version="1.0" encoding="utf-8"?>
<a:theme xmlns:a="http://schemas.openxmlformats.org/drawingml/2006/main" name="Research Poster Template">
  <a:themeElements>
    <a:clrScheme name="UB Color Palette">
      <a:dk1>
        <a:srgbClr val="666666"/>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186BB7"/>
      </a:hlink>
      <a:folHlink>
        <a:srgbClr val="D86A4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732</TotalTime>
  <Words>1292</Words>
  <Application>Microsoft Office PowerPoint</Application>
  <PresentationFormat>Custom</PresentationFormat>
  <Paragraphs>44</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Rockwell</vt:lpstr>
      <vt:lpstr>Research Poster Template</vt:lpstr>
      <vt:lpstr>PowerPoint Presentation</vt:lpstr>
    </vt:vector>
  </TitlesOfParts>
  <Manager/>
  <Company>© University at Buffalo</Company>
  <LinksUpToDate>false</LinksUpToDate>
  <SharedDoc>false</SharedDoc>
  <HyperlinkBase>www.buffalo.edu/brand</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ITU CE Poster Template</dc:title>
  <dc:subject/>
  <dc:creator>Ali Cakmak</dc:creator>
  <cp:keywords/>
  <dc:description/>
  <cp:lastModifiedBy>Umutcan Dogan (270452)</cp:lastModifiedBy>
  <cp:revision>62</cp:revision>
  <cp:lastPrinted>2016-09-29T19:48:31Z</cp:lastPrinted>
  <dcterms:created xsi:type="dcterms:W3CDTF">2016-09-29T18:43:16Z</dcterms:created>
  <dcterms:modified xsi:type="dcterms:W3CDTF">2024-06-10T12:30:22Z</dcterms:modified>
  <cp:category/>
</cp:coreProperties>
</file>