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547AA-7FF7-43CF-8B12-0C1D9D69F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EC5C7E-0DBC-43C0-98A5-9770E89E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C9D22-EB1D-459B-A740-05BBC134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1CBEC-E8C6-44D1-B027-A494771A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CFC0E7-EF9E-4F21-AD03-79FCC597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9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B6FDA-2E62-4816-B1F3-218596B2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D7B7E7-2FA3-49DB-BD5A-F8FAC113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46260-8740-4512-84E8-47BB9D0A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17E79-BAA2-4887-B31E-4FA90620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C963-CFC9-424A-A69E-45ED15BD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7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636CCD-8DB4-4BEC-B2D2-3811511A7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FE077-2153-4DF0-9FE3-6B6AFFFE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513E4-7702-4480-9177-127CEDDA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31E18-B82E-4A53-9569-1242302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5610D-4FFB-4998-94EB-8DFCF1A3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92D60-D49D-4609-85A7-46B63E93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47186"/>
            <a:ext cx="11056620" cy="724535"/>
          </a:xfrm>
        </p:spPr>
        <p:txBody>
          <a:bodyPr>
            <a:normAutofit/>
          </a:bodyPr>
          <a:lstStyle>
            <a:lvl1pPr>
              <a:defRPr sz="36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3D677-0E1F-4B1D-8D2D-890C9665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396523"/>
            <a:ext cx="11155680" cy="4752023"/>
          </a:xfrm>
        </p:spPr>
        <p:txBody>
          <a:bodyPr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E3BA2-1B97-4982-B9C2-75E3A24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3380" y="6356350"/>
            <a:ext cx="2743200" cy="365125"/>
          </a:xfrm>
        </p:spPr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737A7-6B7F-4EF0-9196-807AD614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08E6F9-26D6-40CB-9744-F516190A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6820" y="6356350"/>
            <a:ext cx="2743200" cy="365125"/>
          </a:xfrm>
        </p:spPr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E1F06-257E-4129-8447-2B9EB5B0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AB3A6E-9AED-4A82-9AFE-B46F75D2A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A4D18-B7C6-47E9-A1AE-AFB01E9C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C8D13-0AAE-4EB0-917A-1D284DAE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087BB-14C9-402F-A140-07270442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2FDA2-4417-4E5E-B25F-C479FCDC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E70AB-09FE-4F6C-8B50-C3066EB1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78A084-16A7-4927-89CA-692C6702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9014D5-6E8D-45BF-A6B0-296E458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6130CC-4C6B-4B46-8D17-564866E5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25076D-FC15-471C-BA58-F86B1AFA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30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9E648-4256-4C09-BDA3-4FEFE827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CF9C8B-3AC9-4514-A79D-E051AAAF6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2CEA0C-DFE0-4440-B3F1-246B00B6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1D6F4-8D1E-44E1-AC2D-77EC47817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4C3B98-417D-4B4C-B641-8D6214FDC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45647D-EB6F-4942-9D8E-E75A2ADF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75E45A-3908-4AF7-9767-E127E515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F7CDDD-CD6D-445F-BACB-947E67A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4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4CE03-E8DD-45FE-A25E-03E05A94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E61C77-E00C-4C44-A367-7FD8F602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63AE7-CA40-4B53-A901-2B66399A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DB634D-C56E-42FC-AB91-A34C5C0D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2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5629CF-9830-4BFA-AA76-8FE06F9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CE7511-366B-496D-8B0F-E5BF4CA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F06C74-F091-4248-B657-E1EB7531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36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65C3-7FE3-4DE7-AD35-2F66229D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5A855-9F24-454E-94F0-4A7FF63D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E94CBF-0BD3-412B-92C5-67337D77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5B320D-3D80-4A32-8B7A-26FC0AD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222580-308F-49E5-941A-EE9F125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F9844F-B17F-4C28-B18A-3296D110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2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61CC3-A657-4948-B0E1-33ECF65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0A0D05-A9B1-4A8F-948B-3E25E0B51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C39C15-0F73-4C18-9BCF-968BFC8A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0F4AA3-3F5A-48C4-8E1C-76A47E69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D22B17-CB27-41B6-A4ED-A7388FC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F4E40-969E-4ED3-BCC8-B604179F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3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0B7F69-A1F5-4A3B-9F5D-74CAE7EA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D373C-CBCF-4AAB-A351-415A959F8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ACACF-F667-4DE7-B79C-9A77C597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8189-AFAD-4F74-9A78-54366F1781CB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52FB9C-4ABC-4D12-8717-95B80A2E2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D89DB-F8E7-41AF-BA39-DDCF4CB4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EA4D-0ED6-4345-BB96-5D8B456D1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8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9AA71-F57F-49EF-BB78-02ACFA47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何これ？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A4913-4A86-4625-8D89-BC99CEA8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設定した時間間隔で、文字を読み上げるプログラムです。</a:t>
            </a:r>
            <a:endParaRPr lang="en-US" altLang="ja-JP" dirty="0"/>
          </a:p>
          <a:p>
            <a:r>
              <a:rPr kumimoji="1" lang="ja-JP" altLang="en-US" dirty="0"/>
              <a:t>筋トレやるときに、いい感じに使えるアプリが見当たらなかったので作りました。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420361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0FAE7597-FEBF-4251-81C3-8D1D05411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632684"/>
              </p:ext>
            </p:extLst>
          </p:nvPr>
        </p:nvGraphicFramePr>
        <p:xfrm>
          <a:off x="3330978" y="3530079"/>
          <a:ext cx="28194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ビットマップ イメージ" r:id="rId3" imgW="2819520" imgH="1708200" progId="Paint.Picture">
                  <p:embed/>
                </p:oleObj>
              </mc:Choice>
              <mc:Fallback>
                <p:oleObj name="ビットマップ イメージ" r:id="rId3" imgW="2819520" imgH="1708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0978" y="3530079"/>
                        <a:ext cx="2819400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8E06-187E-412C-A51D-7E606C4B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389D6-8C7A-444F-9965-9116E9FB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Softalk</a:t>
            </a:r>
            <a:r>
              <a:rPr lang="en-US" altLang="ja-JP" dirty="0"/>
              <a:t> </a:t>
            </a:r>
            <a:r>
              <a:rPr lang="ja-JP" altLang="en-US" dirty="0"/>
              <a:t>を同じフォルダに入れてください。</a:t>
            </a:r>
            <a:br>
              <a:rPr lang="en-US" altLang="ja-JP" dirty="0"/>
            </a:br>
            <a:r>
              <a:rPr lang="en-US" altLang="ja-JP" dirty="0"/>
              <a:t>https://w.atwiki.jp/softalk/</a:t>
            </a:r>
          </a:p>
          <a:p>
            <a:r>
              <a:rPr kumimoji="1" lang="en-US" altLang="ja-JP" dirty="0"/>
              <a:t>Settings </a:t>
            </a:r>
            <a:r>
              <a:rPr kumimoji="1" lang="ja-JP" altLang="en-US" dirty="0"/>
              <a:t>で読み上げる文章の設定をします。詳しくは次ページ。</a:t>
            </a:r>
            <a:endParaRPr lang="en-US" altLang="ja-JP" dirty="0"/>
          </a:p>
        </p:txBody>
      </p:sp>
      <p:sp>
        <p:nvSpPr>
          <p:cNvPr id="8" name="吹き出し: 線 (強調線付き) 7">
            <a:extLst>
              <a:ext uri="{FF2B5EF4-FFF2-40B4-BE49-F238E27FC236}">
                <a16:creationId xmlns:a16="http://schemas.microsoft.com/office/drawing/2014/main" id="{8EB5181B-A98E-4B51-B427-9DC2F61A5F44}"/>
              </a:ext>
            </a:extLst>
          </p:cNvPr>
          <p:cNvSpPr/>
          <p:nvPr/>
        </p:nvSpPr>
        <p:spPr>
          <a:xfrm flipH="1">
            <a:off x="1100744" y="3771506"/>
            <a:ext cx="1620288" cy="612648"/>
          </a:xfrm>
          <a:prstGeom prst="accentCallout1">
            <a:avLst>
              <a:gd name="adj1" fmla="val 18750"/>
              <a:gd name="adj2" fmla="val -8333"/>
              <a:gd name="adj3" fmla="val 41265"/>
              <a:gd name="adj4" fmla="val -42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Softalk</a:t>
            </a:r>
            <a:r>
              <a:rPr kumimoji="1" lang="en-US" altLang="ja-JP" sz="1050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1050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フォルダは自分で入れてください。</a:t>
            </a:r>
          </a:p>
        </p:txBody>
      </p:sp>
      <p:sp>
        <p:nvSpPr>
          <p:cNvPr id="10" name="吹き出し: 線 (強調線付き) 9">
            <a:extLst>
              <a:ext uri="{FF2B5EF4-FFF2-40B4-BE49-F238E27FC236}">
                <a16:creationId xmlns:a16="http://schemas.microsoft.com/office/drawing/2014/main" id="{5A1C3D50-4F52-4DBE-B516-8E6A0A81CC60}"/>
              </a:ext>
            </a:extLst>
          </p:cNvPr>
          <p:cNvSpPr/>
          <p:nvPr/>
        </p:nvSpPr>
        <p:spPr>
          <a:xfrm flipH="1">
            <a:off x="1100744" y="4485016"/>
            <a:ext cx="1620288" cy="612648"/>
          </a:xfrm>
          <a:prstGeom prst="accentCallout1">
            <a:avLst>
              <a:gd name="adj1" fmla="val 18750"/>
              <a:gd name="adj2" fmla="val -8333"/>
              <a:gd name="adj3" fmla="val -15271"/>
              <a:gd name="adj4" fmla="val -437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Settings </a:t>
            </a:r>
            <a:r>
              <a:rPr kumimoji="1" lang="ja-JP" altLang="en-US" sz="1050" dirty="0">
                <a:solidFill>
                  <a:schemeClr val="tx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で読み上げする文章の設定を行います。</a:t>
            </a:r>
          </a:p>
        </p:txBody>
      </p:sp>
    </p:spTree>
    <p:extLst>
      <p:ext uri="{BB962C8B-B14F-4D97-AF65-F5344CB8AC3E}">
        <p14:creationId xmlns:p14="http://schemas.microsoft.com/office/powerpoint/2010/main" val="169770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8E06-187E-412C-A51D-7E606C4B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使い方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389D6-8C7A-444F-9965-9116E9FB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Settings </a:t>
            </a:r>
            <a:r>
              <a:rPr lang="ja-JP" altLang="en-US" dirty="0"/>
              <a:t>のフォーマット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Settings </a:t>
            </a:r>
            <a:r>
              <a:rPr lang="ja-JP" altLang="en-US" dirty="0"/>
              <a:t>の例</a:t>
            </a:r>
            <a:endParaRPr lang="en-US" altLang="ja-JP" dirty="0"/>
          </a:p>
        </p:txBody>
      </p:sp>
      <p:graphicFrame>
        <p:nvGraphicFramePr>
          <p:cNvPr id="12" name="オブジェクト 11">
            <a:extLst>
              <a:ext uri="{FF2B5EF4-FFF2-40B4-BE49-F238E27FC236}">
                <a16:creationId xmlns:a16="http://schemas.microsoft.com/office/drawing/2014/main" id="{3E4EEA6F-3B09-4558-AE38-958669EC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0597"/>
              </p:ext>
            </p:extLst>
          </p:nvPr>
        </p:nvGraphicFramePr>
        <p:xfrm>
          <a:off x="1968045" y="4727098"/>
          <a:ext cx="51117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ビットマップ イメージ" r:id="rId3" imgW="5111640" imgH="1746360" progId="Paint.Picture">
                  <p:embed/>
                </p:oleObj>
              </mc:Choice>
              <mc:Fallback>
                <p:oleObj name="ビットマップ イメージ" r:id="rId3" imgW="5111640" imgH="1746360" progId="Paint.Picture">
                  <p:embed/>
                  <p:pic>
                    <p:nvPicPr>
                      <p:cNvPr id="12" name="オブジェクト 11">
                        <a:extLst>
                          <a:ext uri="{FF2B5EF4-FFF2-40B4-BE49-F238E27FC236}">
                            <a16:creationId xmlns:a16="http://schemas.microsoft.com/office/drawing/2014/main" id="{3E4EEA6F-3B09-4558-AE38-958669EC7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045" y="4727098"/>
                        <a:ext cx="5111750" cy="174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7083E860-7A9E-4198-A0F8-913712E17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43817"/>
              </p:ext>
            </p:extLst>
          </p:nvPr>
        </p:nvGraphicFramePr>
        <p:xfrm>
          <a:off x="1046718" y="2130902"/>
          <a:ext cx="9449806" cy="139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ビットマップ イメージ" r:id="rId5" imgW="10077480" imgH="1492200" progId="Paint.Picture">
                  <p:embed/>
                </p:oleObj>
              </mc:Choice>
              <mc:Fallback>
                <p:oleObj name="ビットマップ イメージ" r:id="rId5" imgW="10077480" imgH="1492200" progId="Paint.Picture">
                  <p:embed/>
                  <p:pic>
                    <p:nvPicPr>
                      <p:cNvPr id="13" name="オブジェクト 12">
                        <a:extLst>
                          <a:ext uri="{FF2B5EF4-FFF2-40B4-BE49-F238E27FC236}">
                            <a16:creationId xmlns:a16="http://schemas.microsoft.com/office/drawing/2014/main" id="{7083E860-7A9E-4198-A0F8-913712E175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718" y="2130902"/>
                        <a:ext cx="9449806" cy="139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6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UD デジタル 教科書体 NK-R</vt:lpstr>
      <vt:lpstr>游ゴシック</vt:lpstr>
      <vt:lpstr>游ゴシック Light</vt:lpstr>
      <vt:lpstr>Arial</vt:lpstr>
      <vt:lpstr>Office テーマ</vt:lpstr>
      <vt:lpstr>ペイントブラシの絵</vt:lpstr>
      <vt:lpstr>何これ？</vt:lpstr>
      <vt:lpstr>使い方</vt:lpstr>
      <vt:lpstr>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Minakawa Masatoshi</dc:creator>
  <cp:lastModifiedBy>Minakawa Masatoshi</cp:lastModifiedBy>
  <cp:revision>3</cp:revision>
  <dcterms:created xsi:type="dcterms:W3CDTF">2022-03-06T07:44:01Z</dcterms:created>
  <dcterms:modified xsi:type="dcterms:W3CDTF">2022-04-23T00:40:06Z</dcterms:modified>
</cp:coreProperties>
</file>